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18_CFE713C4.xml" ContentType="application/vnd.ms-powerpoint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78" r:id="rId4"/>
  </p:sldMasterIdLst>
  <p:notesMasterIdLst>
    <p:notesMasterId r:id="rId16"/>
  </p:notesMasterIdLst>
  <p:sldIdLst>
    <p:sldId id="256" r:id="rId5"/>
    <p:sldId id="270" r:id="rId6"/>
    <p:sldId id="274" r:id="rId7"/>
    <p:sldId id="263" r:id="rId8"/>
    <p:sldId id="264" r:id="rId9"/>
    <p:sldId id="267" r:id="rId10"/>
    <p:sldId id="266" r:id="rId11"/>
    <p:sldId id="275" r:id="rId12"/>
    <p:sldId id="280" r:id="rId13"/>
    <p:sldId id="27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134BD50-B116-A964-1D7B-1971F0A73529}" name="Duijzings,Femke F.M.J." initials="DF" userId="S::438262@student.fontys.nl::eb761d8e-0efb-4f4f-a1d2-40673bd8a4a2" providerId="AD"/>
  <p188:author id="{28D286F9-0EC5-6D65-7388-0118ED8EDF23}" name="Pronckutė,Edita E." initials="PE" userId="Pronckutė,Edita E.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000000"/>
    <a:srgbClr val="F5F5F5"/>
    <a:srgbClr val="1B16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FD220D-1114-4351-887B-A9EF94A8EA78}" v="35" dt="2022-09-12T11:32:06.591"/>
    <p1510:client id="{50002B0F-5D55-4DD2-96FE-39E5D62090F8}" v="76" dt="2022-09-12T11:25:24.638"/>
    <p1510:client id="{7470DD89-3920-47AA-8B7C-2FA9EEBCBFB5}" v="3" dt="2022-09-12T11:08:48.227"/>
    <p1510:client id="{7FB2DB90-5D1E-43C6-8C90-448A51F5EDB3}" v="207" dt="2022-09-12T11:06:45.948"/>
    <p1510:client id="{8C5DF3CB-8F19-4AE4-897D-7955B0BC326F}" v="3" dt="2022-09-13T07:38:06.159"/>
    <p1510:client id="{99A22E61-3BE6-4630-8083-2FF58E47B9A3}" v="51" dt="2022-09-12T11:24:31.308"/>
    <p1510:client id="{C0C33AF2-D859-480D-85D3-5C6965B8395D}" v="1575" dt="2022-09-12T11:37:57.6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uijzings,Femke F.M.J." userId="S::438262@student.fontys.nl::eb761d8e-0efb-4f4f-a1d2-40673bd8a4a2" providerId="AD" clId="Web-{33208ED1-950C-4CC0-8CBD-C5DCBD1473AF}"/>
    <pc:docChg chg="modSld">
      <pc:chgData name="Duijzings,Femke F.M.J." userId="S::438262@student.fontys.nl::eb761d8e-0efb-4f4f-a1d2-40673bd8a4a2" providerId="AD" clId="Web-{33208ED1-950C-4CC0-8CBD-C5DCBD1473AF}" dt="2022-09-05T10:08:41.959" v="278"/>
      <pc:docMkLst>
        <pc:docMk/>
      </pc:docMkLst>
      <pc:sldChg chg="addSp modSp">
        <pc:chgData name="Duijzings,Femke F.M.J." userId="S::438262@student.fontys.nl::eb761d8e-0efb-4f4f-a1d2-40673bd8a4a2" providerId="AD" clId="Web-{33208ED1-950C-4CC0-8CBD-C5DCBD1473AF}" dt="2022-09-05T09:42:36.116" v="131" actId="1076"/>
        <pc:sldMkLst>
          <pc:docMk/>
          <pc:sldMk cId="298975433" sldId="263"/>
        </pc:sldMkLst>
        <pc:spChg chg="mod">
          <ac:chgData name="Duijzings,Femke F.M.J." userId="S::438262@student.fontys.nl::eb761d8e-0efb-4f4f-a1d2-40673bd8a4a2" providerId="AD" clId="Web-{33208ED1-950C-4CC0-8CBD-C5DCBD1473AF}" dt="2022-09-05T09:28:18.946" v="112" actId="20577"/>
          <ac:spMkLst>
            <pc:docMk/>
            <pc:sldMk cId="298975433" sldId="263"/>
            <ac:spMk id="4" creationId="{C1891695-E7DA-48AF-9EEB-86DA1F9BF74F}"/>
          </ac:spMkLst>
        </pc:spChg>
        <pc:picChg chg="add mod">
          <ac:chgData name="Duijzings,Femke F.M.J." userId="S::438262@student.fontys.nl::eb761d8e-0efb-4f4f-a1d2-40673bd8a4a2" providerId="AD" clId="Web-{33208ED1-950C-4CC0-8CBD-C5DCBD1473AF}" dt="2022-09-05T09:42:36.116" v="131" actId="1076"/>
          <ac:picMkLst>
            <pc:docMk/>
            <pc:sldMk cId="298975433" sldId="263"/>
            <ac:picMk id="5" creationId="{29BBD749-F529-F80C-633F-D524EA6ABDED}"/>
          </ac:picMkLst>
        </pc:picChg>
        <pc:picChg chg="mod modCrop">
          <ac:chgData name="Duijzings,Femke F.M.J." userId="S::438262@student.fontys.nl::eb761d8e-0efb-4f4f-a1d2-40673bd8a4a2" providerId="AD" clId="Web-{33208ED1-950C-4CC0-8CBD-C5DCBD1473AF}" dt="2022-09-05T09:42:29.210" v="130" actId="1076"/>
          <ac:picMkLst>
            <pc:docMk/>
            <pc:sldMk cId="298975433" sldId="263"/>
            <ac:picMk id="7" creationId="{1B4406F2-54FC-A2CD-62E6-C3C38BB00F2E}"/>
          </ac:picMkLst>
        </pc:picChg>
      </pc:sldChg>
      <pc:sldChg chg="modSp">
        <pc:chgData name="Duijzings,Femke F.M.J." userId="S::438262@student.fontys.nl::eb761d8e-0efb-4f4f-a1d2-40673bd8a4a2" providerId="AD" clId="Web-{33208ED1-950C-4CC0-8CBD-C5DCBD1473AF}" dt="2022-09-05T09:03:56.598" v="0" actId="14100"/>
        <pc:sldMkLst>
          <pc:docMk/>
          <pc:sldMk cId="2523778671" sldId="264"/>
        </pc:sldMkLst>
        <pc:spChg chg="mod">
          <ac:chgData name="Duijzings,Femke F.M.J." userId="S::438262@student.fontys.nl::eb761d8e-0efb-4f4f-a1d2-40673bd8a4a2" providerId="AD" clId="Web-{33208ED1-950C-4CC0-8CBD-C5DCBD1473AF}" dt="2022-09-05T09:03:56.598" v="0" actId="14100"/>
          <ac:spMkLst>
            <pc:docMk/>
            <pc:sldMk cId="2523778671" sldId="264"/>
            <ac:spMk id="2" creationId="{58A97F4D-F280-472F-9307-25B3E6BD88B5}"/>
          </ac:spMkLst>
        </pc:spChg>
      </pc:sldChg>
      <pc:sldChg chg="addSp delSp modSp modNotes">
        <pc:chgData name="Duijzings,Femke F.M.J." userId="S::438262@student.fontys.nl::eb761d8e-0efb-4f4f-a1d2-40673bd8a4a2" providerId="AD" clId="Web-{33208ED1-950C-4CC0-8CBD-C5DCBD1473AF}" dt="2022-09-05T10:05:49.593" v="262"/>
        <pc:sldMkLst>
          <pc:docMk/>
          <pc:sldMk cId="999370479" sldId="265"/>
        </pc:sldMkLst>
        <pc:spChg chg="mod">
          <ac:chgData name="Duijzings,Femke F.M.J." userId="S::438262@student.fontys.nl::eb761d8e-0efb-4f4f-a1d2-40673bd8a4a2" providerId="AD" clId="Web-{33208ED1-950C-4CC0-8CBD-C5DCBD1473AF}" dt="2022-09-05T09:19:11.130" v="93" actId="14100"/>
          <ac:spMkLst>
            <pc:docMk/>
            <pc:sldMk cId="999370479" sldId="265"/>
            <ac:spMk id="2" creationId="{58A97F4D-F280-472F-9307-25B3E6BD88B5}"/>
          </ac:spMkLst>
        </pc:spChg>
        <pc:spChg chg="mod">
          <ac:chgData name="Duijzings,Femke F.M.J." userId="S::438262@student.fontys.nl::eb761d8e-0efb-4f4f-a1d2-40673bd8a4a2" providerId="AD" clId="Web-{33208ED1-950C-4CC0-8CBD-C5DCBD1473AF}" dt="2022-09-05T09:19:34.193" v="94" actId="14100"/>
          <ac:spMkLst>
            <pc:docMk/>
            <pc:sldMk cId="999370479" sldId="265"/>
            <ac:spMk id="9" creationId="{1AEE8342-9BFE-284F-2D2E-CB44C2931A6B}"/>
          </ac:spMkLst>
        </pc:spChg>
        <pc:picChg chg="add mod">
          <ac:chgData name="Duijzings,Femke F.M.J." userId="S::438262@student.fontys.nl::eb761d8e-0efb-4f4f-a1d2-40673bd8a4a2" providerId="AD" clId="Web-{33208ED1-950C-4CC0-8CBD-C5DCBD1473AF}" dt="2022-09-05T10:00:50.895" v="143" actId="1076"/>
          <ac:picMkLst>
            <pc:docMk/>
            <pc:sldMk cId="999370479" sldId="265"/>
            <ac:picMk id="7" creationId="{449BF462-AC04-613F-2799-87121A992DC9}"/>
          </ac:picMkLst>
        </pc:picChg>
        <pc:picChg chg="add del mod">
          <ac:chgData name="Duijzings,Femke F.M.J." userId="S::438262@student.fontys.nl::eb761d8e-0efb-4f4f-a1d2-40673bd8a4a2" providerId="AD" clId="Web-{33208ED1-950C-4CC0-8CBD-C5DCBD1473AF}" dt="2022-09-05T09:59:23.704" v="139"/>
          <ac:picMkLst>
            <pc:docMk/>
            <pc:sldMk cId="999370479" sldId="265"/>
            <ac:picMk id="7" creationId="{F556D966-C78A-BD77-20BE-5875348A9B3C}"/>
          </ac:picMkLst>
        </pc:picChg>
        <pc:picChg chg="add mod">
          <ac:chgData name="Duijzings,Femke F.M.J." userId="S::438262@student.fontys.nl::eb761d8e-0efb-4f4f-a1d2-40673bd8a4a2" providerId="AD" clId="Web-{33208ED1-950C-4CC0-8CBD-C5DCBD1473AF}" dt="2022-09-05T10:01:50.428" v="153" actId="1076"/>
          <ac:picMkLst>
            <pc:docMk/>
            <pc:sldMk cId="999370479" sldId="265"/>
            <ac:picMk id="10" creationId="{D3EBD5DF-141A-5E30-8CB7-46B4C240D6D1}"/>
          </ac:picMkLst>
        </pc:picChg>
      </pc:sldChg>
      <pc:sldChg chg="modSp">
        <pc:chgData name="Duijzings,Femke F.M.J." userId="S::438262@student.fontys.nl::eb761d8e-0efb-4f4f-a1d2-40673bd8a4a2" providerId="AD" clId="Web-{33208ED1-950C-4CC0-8CBD-C5DCBD1473AF}" dt="2022-09-05T09:22:37.934" v="100" actId="1076"/>
        <pc:sldMkLst>
          <pc:docMk/>
          <pc:sldMk cId="4089439919" sldId="266"/>
        </pc:sldMkLst>
        <pc:spChg chg="mod">
          <ac:chgData name="Duijzings,Femke F.M.J." userId="S::438262@student.fontys.nl::eb761d8e-0efb-4f4f-a1d2-40673bd8a4a2" providerId="AD" clId="Web-{33208ED1-950C-4CC0-8CBD-C5DCBD1473AF}" dt="2022-09-05T09:15:58.342" v="92" actId="14100"/>
          <ac:spMkLst>
            <pc:docMk/>
            <pc:sldMk cId="4089439919" sldId="266"/>
            <ac:spMk id="2" creationId="{58A97F4D-F280-472F-9307-25B3E6BD88B5}"/>
          </ac:spMkLst>
        </pc:spChg>
        <pc:spChg chg="mod">
          <ac:chgData name="Duijzings,Femke F.M.J." userId="S::438262@student.fontys.nl::eb761d8e-0efb-4f4f-a1d2-40673bd8a4a2" providerId="AD" clId="Web-{33208ED1-950C-4CC0-8CBD-C5DCBD1473AF}" dt="2022-09-05T09:14:11.479" v="90" actId="20577"/>
          <ac:spMkLst>
            <pc:docMk/>
            <pc:sldMk cId="4089439919" sldId="266"/>
            <ac:spMk id="7" creationId="{88EE16CB-6067-CDD3-6DF6-F730ECCC2324}"/>
          </ac:spMkLst>
        </pc:spChg>
        <pc:picChg chg="mod">
          <ac:chgData name="Duijzings,Femke F.M.J." userId="S::438262@student.fontys.nl::eb761d8e-0efb-4f4f-a1d2-40673bd8a4a2" providerId="AD" clId="Web-{33208ED1-950C-4CC0-8CBD-C5DCBD1473AF}" dt="2022-09-05T09:22:37.934" v="100" actId="1076"/>
          <ac:picMkLst>
            <pc:docMk/>
            <pc:sldMk cId="4089439919" sldId="266"/>
            <ac:picMk id="4" creationId="{D079A407-A566-773C-0C6E-4A64DCD7D8DF}"/>
          </ac:picMkLst>
        </pc:picChg>
      </pc:sldChg>
      <pc:sldChg chg="modSp">
        <pc:chgData name="Duijzings,Femke F.M.J." userId="S::438262@student.fontys.nl::eb761d8e-0efb-4f4f-a1d2-40673bd8a4a2" providerId="AD" clId="Web-{33208ED1-950C-4CC0-8CBD-C5DCBD1473AF}" dt="2022-09-05T09:08:40.639" v="46" actId="20577"/>
        <pc:sldMkLst>
          <pc:docMk/>
          <pc:sldMk cId="51542055" sldId="267"/>
        </pc:sldMkLst>
        <pc:spChg chg="mod">
          <ac:chgData name="Duijzings,Femke F.M.J." userId="S::438262@student.fontys.nl::eb761d8e-0efb-4f4f-a1d2-40673bd8a4a2" providerId="AD" clId="Web-{33208ED1-950C-4CC0-8CBD-C5DCBD1473AF}" dt="2022-09-05T09:08:40.639" v="46" actId="20577"/>
          <ac:spMkLst>
            <pc:docMk/>
            <pc:sldMk cId="51542055" sldId="267"/>
            <ac:spMk id="9" creationId="{F9B6870F-047D-CFE9-1786-EE855833C1AE}"/>
          </ac:spMkLst>
        </pc:spChg>
      </pc:sldChg>
      <pc:sldChg chg="modNotes">
        <pc:chgData name="Duijzings,Femke F.M.J." userId="S::438262@student.fontys.nl::eb761d8e-0efb-4f4f-a1d2-40673bd8a4a2" providerId="AD" clId="Web-{33208ED1-950C-4CC0-8CBD-C5DCBD1473AF}" dt="2022-09-05T10:08:41.959" v="278"/>
        <pc:sldMkLst>
          <pc:docMk/>
          <pc:sldMk cId="1513117173" sldId="269"/>
        </pc:sldMkLst>
      </pc:sldChg>
    </pc:docChg>
  </pc:docChgLst>
  <pc:docChgLst>
    <pc:chgData name="Genechten,Luke L.A.R. van" userId="S::403756@student.fontys.nl::e8bcd3b1-c659-4d1d-aaba-bec6abb8cd91" providerId="AD" clId="Web-{AD4CE67E-A385-47FE-B3B4-1C0A38F48BAB}"/>
    <pc:docChg chg="modSld">
      <pc:chgData name="Genechten,Luke L.A.R. van" userId="S::403756@student.fontys.nl::e8bcd3b1-c659-4d1d-aaba-bec6abb8cd91" providerId="AD" clId="Web-{AD4CE67E-A385-47FE-B3B4-1C0A38F48BAB}" dt="2022-09-08T07:50:37.450" v="16" actId="1076"/>
      <pc:docMkLst>
        <pc:docMk/>
      </pc:docMkLst>
      <pc:sldChg chg="addSp delSp modSp">
        <pc:chgData name="Genechten,Luke L.A.R. van" userId="S::403756@student.fontys.nl::e8bcd3b1-c659-4d1d-aaba-bec6abb8cd91" providerId="AD" clId="Web-{AD4CE67E-A385-47FE-B3B4-1C0A38F48BAB}" dt="2022-09-08T07:50:37.450" v="16" actId="1076"/>
        <pc:sldMkLst>
          <pc:docMk/>
          <pc:sldMk cId="4089439919" sldId="266"/>
        </pc:sldMkLst>
        <pc:picChg chg="del">
          <ac:chgData name="Genechten,Luke L.A.R. van" userId="S::403756@student.fontys.nl::e8bcd3b1-c659-4d1d-aaba-bec6abb8cd91" providerId="AD" clId="Web-{AD4CE67E-A385-47FE-B3B4-1C0A38F48BAB}" dt="2022-09-08T07:46:57.247" v="0"/>
          <ac:picMkLst>
            <pc:docMk/>
            <pc:sldMk cId="4089439919" sldId="266"/>
            <ac:picMk id="4" creationId="{D079A407-A566-773C-0C6E-4A64DCD7D8DF}"/>
          </ac:picMkLst>
        </pc:picChg>
        <pc:picChg chg="add del mod">
          <ac:chgData name="Genechten,Luke L.A.R. van" userId="S::403756@student.fontys.nl::e8bcd3b1-c659-4d1d-aaba-bec6abb8cd91" providerId="AD" clId="Web-{AD4CE67E-A385-47FE-B3B4-1C0A38F48BAB}" dt="2022-09-08T07:47:40.297" v="3"/>
          <ac:picMkLst>
            <pc:docMk/>
            <pc:sldMk cId="4089439919" sldId="266"/>
            <ac:picMk id="6" creationId="{AB496783-D2DF-103D-8D13-42C967C882C4}"/>
          </ac:picMkLst>
        </pc:picChg>
        <pc:picChg chg="add mod">
          <ac:chgData name="Genechten,Luke L.A.R. van" userId="S::403756@student.fontys.nl::e8bcd3b1-c659-4d1d-aaba-bec6abb8cd91" providerId="AD" clId="Web-{AD4CE67E-A385-47FE-B3B4-1C0A38F48BAB}" dt="2022-09-08T07:47:52.188" v="5" actId="1076"/>
          <ac:picMkLst>
            <pc:docMk/>
            <pc:sldMk cId="4089439919" sldId="266"/>
            <ac:picMk id="8" creationId="{DD005949-ECF7-E868-F7B5-C2AC80E5093E}"/>
          </ac:picMkLst>
        </pc:picChg>
        <pc:picChg chg="add mod">
          <ac:chgData name="Genechten,Luke L.A.R. van" userId="S::403756@student.fontys.nl::e8bcd3b1-c659-4d1d-aaba-bec6abb8cd91" providerId="AD" clId="Web-{AD4CE67E-A385-47FE-B3B4-1C0A38F48BAB}" dt="2022-09-08T07:48:05.439" v="7" actId="1076"/>
          <ac:picMkLst>
            <pc:docMk/>
            <pc:sldMk cId="4089439919" sldId="266"/>
            <ac:picMk id="9" creationId="{BA9E4A82-E132-87F3-A64B-DEA23E225D99}"/>
          </ac:picMkLst>
        </pc:picChg>
        <pc:picChg chg="add mod">
          <ac:chgData name="Genechten,Luke L.A.R. van" userId="S::403756@student.fontys.nl::e8bcd3b1-c659-4d1d-aaba-bec6abb8cd91" providerId="AD" clId="Web-{AD4CE67E-A385-47FE-B3B4-1C0A38F48BAB}" dt="2022-09-08T07:50:37.450" v="16" actId="1076"/>
          <ac:picMkLst>
            <pc:docMk/>
            <pc:sldMk cId="4089439919" sldId="266"/>
            <ac:picMk id="10" creationId="{73CB91E1-938A-F3C3-2168-2D17E8DE2DCD}"/>
          </ac:picMkLst>
        </pc:picChg>
        <pc:picChg chg="add mod">
          <ac:chgData name="Genechten,Luke L.A.R. van" userId="S::403756@student.fontys.nl::e8bcd3b1-c659-4d1d-aaba-bec6abb8cd91" providerId="AD" clId="Web-{AD4CE67E-A385-47FE-B3B4-1C0A38F48BAB}" dt="2022-09-08T07:50:33.528" v="15" actId="1076"/>
          <ac:picMkLst>
            <pc:docMk/>
            <pc:sldMk cId="4089439919" sldId="266"/>
            <ac:picMk id="11" creationId="{7FB3D78E-C8B3-5819-A605-9FDEB507DA39}"/>
          </ac:picMkLst>
        </pc:picChg>
      </pc:sldChg>
    </pc:docChg>
  </pc:docChgLst>
  <pc:docChgLst>
    <pc:chgData name="Duijzings,Femke F.M.J." userId="S::438262@student.fontys.nl::eb761d8e-0efb-4f4f-a1d2-40673bd8a4a2" providerId="AD" clId="Web-{C38F911C-53E1-4252-A91B-6F58D57940B9}"/>
    <pc:docChg chg="addSld modSld">
      <pc:chgData name="Duijzings,Femke F.M.J." userId="S::438262@student.fontys.nl::eb761d8e-0efb-4f4f-a1d2-40673bd8a4a2" providerId="AD" clId="Web-{C38F911C-53E1-4252-A91B-6F58D57940B9}" dt="2022-09-02T08:46:46.085" v="211"/>
      <pc:docMkLst>
        <pc:docMk/>
      </pc:docMkLst>
      <pc:sldChg chg="modNotes">
        <pc:chgData name="Duijzings,Femke F.M.J." userId="S::438262@student.fontys.nl::eb761d8e-0efb-4f4f-a1d2-40673bd8a4a2" providerId="AD" clId="Web-{C38F911C-53E1-4252-A91B-6F58D57940B9}" dt="2022-09-02T08:44:17.638" v="169"/>
        <pc:sldMkLst>
          <pc:docMk/>
          <pc:sldMk cId="2487796775" sldId="268"/>
        </pc:sldMkLst>
      </pc:sldChg>
      <pc:sldChg chg="addSp delSp modSp add replId modNotes">
        <pc:chgData name="Duijzings,Femke F.M.J." userId="S::438262@student.fontys.nl::eb761d8e-0efb-4f4f-a1d2-40673bd8a4a2" providerId="AD" clId="Web-{C38F911C-53E1-4252-A91B-6F58D57940B9}" dt="2022-09-02T08:46:46.085" v="211"/>
        <pc:sldMkLst>
          <pc:docMk/>
          <pc:sldMk cId="1513117173" sldId="269"/>
        </pc:sldMkLst>
        <pc:spChg chg="mod">
          <ac:chgData name="Duijzings,Femke F.M.J." userId="S::438262@student.fontys.nl::eb761d8e-0efb-4f4f-a1d2-40673bd8a4a2" providerId="AD" clId="Web-{C38F911C-53E1-4252-A91B-6F58D57940B9}" dt="2022-09-02T08:12:37.695" v="10" actId="20577"/>
          <ac:spMkLst>
            <pc:docMk/>
            <pc:sldMk cId="1513117173" sldId="269"/>
            <ac:spMk id="2" creationId="{58A97F4D-F280-472F-9307-25B3E6BD88B5}"/>
          </ac:spMkLst>
        </pc:spChg>
        <pc:picChg chg="add del mod">
          <ac:chgData name="Duijzings,Femke F.M.J." userId="S::438262@student.fontys.nl::eb761d8e-0efb-4f4f-a1d2-40673bd8a4a2" providerId="AD" clId="Web-{C38F911C-53E1-4252-A91B-6F58D57940B9}" dt="2022-09-02T08:44:20.872" v="171"/>
          <ac:picMkLst>
            <pc:docMk/>
            <pc:sldMk cId="1513117173" sldId="269"/>
            <ac:picMk id="4" creationId="{BA2CD5A0-A291-E2C3-99A4-2EE32E200614}"/>
          </ac:picMkLst>
        </pc:picChg>
        <pc:picChg chg="add del mod">
          <ac:chgData name="Duijzings,Femke F.M.J." userId="S::438262@student.fontys.nl::eb761d8e-0efb-4f4f-a1d2-40673bd8a4a2" providerId="AD" clId="Web-{C38F911C-53E1-4252-A91B-6F58D57940B9}" dt="2022-09-02T08:45:01.312" v="181"/>
          <ac:picMkLst>
            <pc:docMk/>
            <pc:sldMk cId="1513117173" sldId="269"/>
            <ac:picMk id="6" creationId="{7670FEC1-3700-A454-8410-159DCF334240}"/>
          </ac:picMkLst>
        </pc:picChg>
        <pc:picChg chg="add mod">
          <ac:chgData name="Duijzings,Femke F.M.J." userId="S::438262@student.fontys.nl::eb761d8e-0efb-4f4f-a1d2-40673bd8a4a2" providerId="AD" clId="Web-{C38F911C-53E1-4252-A91B-6F58D57940B9}" dt="2022-09-02T08:45:30.893" v="197" actId="1076"/>
          <ac:picMkLst>
            <pc:docMk/>
            <pc:sldMk cId="1513117173" sldId="269"/>
            <ac:picMk id="8" creationId="{E4024946-E1C1-C822-E218-C7D9310D5A41}"/>
          </ac:picMkLst>
        </pc:picChg>
      </pc:sldChg>
    </pc:docChg>
  </pc:docChgLst>
  <pc:docChgLst>
    <pc:chgData name="Huijbers,Jop J.J." userId="S::430817@student.fontys.nl::e68bb874-1dfb-4f04-8982-fc489761cb1f" providerId="AD" clId="Web-{01AD76F8-7142-4EBE-A95D-6057AA09D571}"/>
    <pc:docChg chg="modSld sldOrd">
      <pc:chgData name="Huijbers,Jop J.J." userId="S::430817@student.fontys.nl::e68bb874-1dfb-4f04-8982-fc489761cb1f" providerId="AD" clId="Web-{01AD76F8-7142-4EBE-A95D-6057AA09D571}" dt="2022-09-05T10:13:46.612" v="60" actId="20577"/>
      <pc:docMkLst>
        <pc:docMk/>
      </pc:docMkLst>
      <pc:sldChg chg="modSp">
        <pc:chgData name="Huijbers,Jop J.J." userId="S::430817@student.fontys.nl::e68bb874-1dfb-4f04-8982-fc489761cb1f" providerId="AD" clId="Web-{01AD76F8-7142-4EBE-A95D-6057AA09D571}" dt="2022-09-05T09:28:54.081" v="2" actId="20577"/>
        <pc:sldMkLst>
          <pc:docMk/>
          <pc:sldMk cId="298975433" sldId="263"/>
        </pc:sldMkLst>
        <pc:spChg chg="mod">
          <ac:chgData name="Huijbers,Jop J.J." userId="S::430817@student.fontys.nl::e68bb874-1dfb-4f04-8982-fc489761cb1f" providerId="AD" clId="Web-{01AD76F8-7142-4EBE-A95D-6057AA09D571}" dt="2022-09-05T09:28:54.081" v="2" actId="20577"/>
          <ac:spMkLst>
            <pc:docMk/>
            <pc:sldMk cId="298975433" sldId="263"/>
            <ac:spMk id="4" creationId="{C1891695-E7DA-48AF-9EEB-86DA1F9BF74F}"/>
          </ac:spMkLst>
        </pc:spChg>
      </pc:sldChg>
      <pc:sldChg chg="ord">
        <pc:chgData name="Huijbers,Jop J.J." userId="S::430817@student.fontys.nl::e68bb874-1dfb-4f04-8982-fc489761cb1f" providerId="AD" clId="Web-{01AD76F8-7142-4EBE-A95D-6057AA09D571}" dt="2022-09-05T09:45:21.715" v="13"/>
        <pc:sldMkLst>
          <pc:docMk/>
          <pc:sldMk cId="999370479" sldId="265"/>
        </pc:sldMkLst>
      </pc:sldChg>
      <pc:sldChg chg="modSp">
        <pc:chgData name="Huijbers,Jop J.J." userId="S::430817@student.fontys.nl::e68bb874-1dfb-4f04-8982-fc489761cb1f" providerId="AD" clId="Web-{01AD76F8-7142-4EBE-A95D-6057AA09D571}" dt="2022-09-05T10:13:46.612" v="60" actId="20577"/>
        <pc:sldMkLst>
          <pc:docMk/>
          <pc:sldMk cId="51542055" sldId="267"/>
        </pc:sldMkLst>
        <pc:spChg chg="mod">
          <ac:chgData name="Huijbers,Jop J.J." userId="S::430817@student.fontys.nl::e68bb874-1dfb-4f04-8982-fc489761cb1f" providerId="AD" clId="Web-{01AD76F8-7142-4EBE-A95D-6057AA09D571}" dt="2022-09-05T10:13:46.612" v="60" actId="20577"/>
          <ac:spMkLst>
            <pc:docMk/>
            <pc:sldMk cId="51542055" sldId="267"/>
            <ac:spMk id="9" creationId="{F9B6870F-047D-CFE9-1786-EE855833C1AE}"/>
          </ac:spMkLst>
        </pc:spChg>
      </pc:sldChg>
      <pc:sldChg chg="modSp">
        <pc:chgData name="Huijbers,Jop J.J." userId="S::430817@student.fontys.nl::e68bb874-1dfb-4f04-8982-fc489761cb1f" providerId="AD" clId="Web-{01AD76F8-7142-4EBE-A95D-6057AA09D571}" dt="2022-09-05T09:44:38.572" v="12" actId="20577"/>
        <pc:sldMkLst>
          <pc:docMk/>
          <pc:sldMk cId="1513117173" sldId="269"/>
        </pc:sldMkLst>
        <pc:spChg chg="mod">
          <ac:chgData name="Huijbers,Jop J.J." userId="S::430817@student.fontys.nl::e68bb874-1dfb-4f04-8982-fc489761cb1f" providerId="AD" clId="Web-{01AD76F8-7142-4EBE-A95D-6057AA09D571}" dt="2022-09-05T09:44:38.572" v="12" actId="20577"/>
          <ac:spMkLst>
            <pc:docMk/>
            <pc:sldMk cId="1513117173" sldId="269"/>
            <ac:spMk id="2" creationId="{58A97F4D-F280-472F-9307-25B3E6BD88B5}"/>
          </ac:spMkLst>
        </pc:spChg>
      </pc:sldChg>
    </pc:docChg>
  </pc:docChgLst>
  <pc:docChgLst>
    <pc:chgData name="Duijzings,Femke F.M.J." userId="S::438262@student.fontys.nl::eb761d8e-0efb-4f4f-a1d2-40673bd8a4a2" providerId="AD" clId="Web-{E1112689-B896-4BC7-B576-14E9F94A34E0}"/>
    <pc:docChg chg="addSld delSld modSld sldOrd">
      <pc:chgData name="Duijzings,Femke F.M.J." userId="S::438262@student.fontys.nl::eb761d8e-0efb-4f4f-a1d2-40673bd8a4a2" providerId="AD" clId="Web-{E1112689-B896-4BC7-B576-14E9F94A34E0}" dt="2022-09-08T07:47:13.200" v="123" actId="14100"/>
      <pc:docMkLst>
        <pc:docMk/>
      </pc:docMkLst>
      <pc:sldChg chg="add del mod modShow">
        <pc:chgData name="Duijzings,Femke F.M.J." userId="S::438262@student.fontys.nl::eb761d8e-0efb-4f4f-a1d2-40673bd8a4a2" providerId="AD" clId="Web-{E1112689-B896-4BC7-B576-14E9F94A34E0}" dt="2022-09-08T07:36:16.271" v="6"/>
        <pc:sldMkLst>
          <pc:docMk/>
          <pc:sldMk cId="2523778671" sldId="264"/>
        </pc:sldMkLst>
      </pc:sldChg>
      <pc:sldChg chg="add del mod modShow">
        <pc:chgData name="Duijzings,Femke F.M.J." userId="S::438262@student.fontys.nl::eb761d8e-0efb-4f4f-a1d2-40673bd8a4a2" providerId="AD" clId="Web-{E1112689-B896-4BC7-B576-14E9F94A34E0}" dt="2022-09-08T07:36:18.631" v="7"/>
        <pc:sldMkLst>
          <pc:docMk/>
          <pc:sldMk cId="999370479" sldId="265"/>
        </pc:sldMkLst>
      </pc:sldChg>
      <pc:sldChg chg="addSp delSp modSp">
        <pc:chgData name="Duijzings,Femke F.M.J." userId="S::438262@student.fontys.nl::eb761d8e-0efb-4f4f-a1d2-40673bd8a4a2" providerId="AD" clId="Web-{E1112689-B896-4BC7-B576-14E9F94A34E0}" dt="2022-09-08T07:42:52.785" v="69"/>
        <pc:sldMkLst>
          <pc:docMk/>
          <pc:sldMk cId="51542055" sldId="267"/>
        </pc:sldMkLst>
        <pc:picChg chg="add del mod">
          <ac:chgData name="Duijzings,Femke F.M.J." userId="S::438262@student.fontys.nl::eb761d8e-0efb-4f4f-a1d2-40673bd8a4a2" providerId="AD" clId="Web-{E1112689-B896-4BC7-B576-14E9F94A34E0}" dt="2022-09-08T07:42:41.097" v="55"/>
          <ac:picMkLst>
            <pc:docMk/>
            <pc:sldMk cId="51542055" sldId="267"/>
            <ac:picMk id="4" creationId="{E22ADBC3-FAE5-3221-F845-2EB34966E5E0}"/>
          </ac:picMkLst>
        </pc:picChg>
        <pc:picChg chg="add del">
          <ac:chgData name="Duijzings,Femke F.M.J." userId="S::438262@student.fontys.nl::eb761d8e-0efb-4f4f-a1d2-40673bd8a4a2" providerId="AD" clId="Web-{E1112689-B896-4BC7-B576-14E9F94A34E0}" dt="2022-09-08T07:42:52.785" v="69"/>
          <ac:picMkLst>
            <pc:docMk/>
            <pc:sldMk cId="51542055" sldId="267"/>
            <ac:picMk id="6" creationId="{F969E8E4-1EF2-5178-020E-5FBBBABEE12F}"/>
          </ac:picMkLst>
        </pc:picChg>
      </pc:sldChg>
      <pc:sldChg chg="add del mod modShow">
        <pc:chgData name="Duijzings,Femke F.M.J." userId="S::438262@student.fontys.nl::eb761d8e-0efb-4f4f-a1d2-40673bd8a4a2" providerId="AD" clId="Web-{E1112689-B896-4BC7-B576-14E9F94A34E0}" dt="2022-09-08T07:36:20.834" v="8"/>
        <pc:sldMkLst>
          <pc:docMk/>
          <pc:sldMk cId="1513117173" sldId="269"/>
        </pc:sldMkLst>
      </pc:sldChg>
      <pc:sldChg chg="modSp add del replId">
        <pc:chgData name="Duijzings,Femke F.M.J." userId="S::438262@student.fontys.nl::eb761d8e-0efb-4f4f-a1d2-40673bd8a4a2" providerId="AD" clId="Web-{E1112689-B896-4BC7-B576-14E9F94A34E0}" dt="2022-09-08T07:42:57.223" v="70"/>
        <pc:sldMkLst>
          <pc:docMk/>
          <pc:sldMk cId="2561106251" sldId="271"/>
        </pc:sldMkLst>
        <pc:spChg chg="mod">
          <ac:chgData name="Duijzings,Femke F.M.J." userId="S::438262@student.fontys.nl::eb761d8e-0efb-4f4f-a1d2-40673bd8a4a2" providerId="AD" clId="Web-{E1112689-B896-4BC7-B576-14E9F94A34E0}" dt="2022-09-08T07:42:41.956" v="68" actId="20577"/>
          <ac:spMkLst>
            <pc:docMk/>
            <pc:sldMk cId="2561106251" sldId="271"/>
            <ac:spMk id="9" creationId="{F9B6870F-047D-CFE9-1786-EE855833C1AE}"/>
          </ac:spMkLst>
        </pc:spChg>
      </pc:sldChg>
      <pc:sldChg chg="modSp add ord replId">
        <pc:chgData name="Duijzings,Femke F.M.J." userId="S::438262@student.fontys.nl::eb761d8e-0efb-4f4f-a1d2-40673bd8a4a2" providerId="AD" clId="Web-{E1112689-B896-4BC7-B576-14E9F94A34E0}" dt="2022-09-08T07:47:13.200" v="123" actId="14100"/>
        <pc:sldMkLst>
          <pc:docMk/>
          <pc:sldMk cId="3197603673" sldId="271"/>
        </pc:sldMkLst>
        <pc:spChg chg="mod">
          <ac:chgData name="Duijzings,Femke F.M.J." userId="S::438262@student.fontys.nl::eb761d8e-0efb-4f4f-a1d2-40673bd8a4a2" providerId="AD" clId="Web-{E1112689-B896-4BC7-B576-14E9F94A34E0}" dt="2022-09-08T07:47:13.200" v="123" actId="14100"/>
          <ac:spMkLst>
            <pc:docMk/>
            <pc:sldMk cId="3197603673" sldId="271"/>
            <ac:spMk id="2" creationId="{58A97F4D-F280-472F-9307-25B3E6BD88B5}"/>
          </ac:spMkLst>
        </pc:spChg>
        <pc:spChg chg="mod">
          <ac:chgData name="Duijzings,Femke F.M.J." userId="S::438262@student.fontys.nl::eb761d8e-0efb-4f4f-a1d2-40673bd8a4a2" providerId="AD" clId="Web-{E1112689-B896-4BC7-B576-14E9F94A34E0}" dt="2022-09-08T07:43:20.130" v="81" actId="20577"/>
          <ac:spMkLst>
            <pc:docMk/>
            <pc:sldMk cId="3197603673" sldId="271"/>
            <ac:spMk id="4" creationId="{C1891695-E7DA-48AF-9EEB-86DA1F9BF74F}"/>
          </ac:spMkLst>
        </pc:spChg>
      </pc:sldChg>
      <pc:sldChg chg="add del ord replId">
        <pc:chgData name="Duijzings,Femke F.M.J." userId="S::438262@student.fontys.nl::eb761d8e-0efb-4f4f-a1d2-40673bd8a4a2" providerId="AD" clId="Web-{E1112689-B896-4BC7-B576-14E9F94A34E0}" dt="2022-09-08T07:42:32.206" v="45"/>
        <pc:sldMkLst>
          <pc:docMk/>
          <pc:sldMk cId="1043018569" sldId="272"/>
        </pc:sldMkLst>
      </pc:sldChg>
      <pc:sldChg chg="addSp delSp modSp add ord replId">
        <pc:chgData name="Duijzings,Femke F.M.J." userId="S::438262@student.fontys.nl::eb761d8e-0efb-4f4f-a1d2-40673bd8a4a2" providerId="AD" clId="Web-{E1112689-B896-4BC7-B576-14E9F94A34E0}" dt="2022-09-08T07:44:36.023" v="95" actId="1076"/>
        <pc:sldMkLst>
          <pc:docMk/>
          <pc:sldMk cId="1082516013" sldId="272"/>
        </pc:sldMkLst>
        <pc:spChg chg="mod">
          <ac:chgData name="Duijzings,Femke F.M.J." userId="S::438262@student.fontys.nl::eb761d8e-0efb-4f4f-a1d2-40673bd8a4a2" providerId="AD" clId="Web-{E1112689-B896-4BC7-B576-14E9F94A34E0}" dt="2022-09-08T07:43:43.974" v="89" actId="20577"/>
          <ac:spMkLst>
            <pc:docMk/>
            <pc:sldMk cId="1082516013" sldId="272"/>
            <ac:spMk id="2" creationId="{58A97F4D-F280-472F-9307-25B3E6BD88B5}"/>
          </ac:spMkLst>
        </pc:spChg>
        <pc:picChg chg="add mod">
          <ac:chgData name="Duijzings,Femke F.M.J." userId="S::438262@student.fontys.nl::eb761d8e-0efb-4f4f-a1d2-40673bd8a4a2" providerId="AD" clId="Web-{E1112689-B896-4BC7-B576-14E9F94A34E0}" dt="2022-09-08T07:44:36.023" v="95" actId="1076"/>
          <ac:picMkLst>
            <pc:docMk/>
            <pc:sldMk cId="1082516013" sldId="272"/>
            <ac:picMk id="4" creationId="{218DFB58-19B0-3A92-7791-C64F53CA1F9B}"/>
          </ac:picMkLst>
        </pc:picChg>
        <pc:picChg chg="del">
          <ac:chgData name="Duijzings,Femke F.M.J." userId="S::438262@student.fontys.nl::eb761d8e-0efb-4f4f-a1d2-40673bd8a4a2" providerId="AD" clId="Web-{E1112689-B896-4BC7-B576-14E9F94A34E0}" dt="2022-09-08T07:44:09.772" v="91"/>
          <ac:picMkLst>
            <pc:docMk/>
            <pc:sldMk cId="1082516013" sldId="272"/>
            <ac:picMk id="6" creationId="{F969E8E4-1EF2-5178-020E-5FBBBABEE12F}"/>
          </ac:picMkLst>
        </pc:picChg>
      </pc:sldChg>
      <pc:sldChg chg="modSp add replId">
        <pc:chgData name="Duijzings,Femke F.M.J." userId="S::438262@student.fontys.nl::eb761d8e-0efb-4f4f-a1d2-40673bd8a4a2" providerId="AD" clId="Web-{E1112689-B896-4BC7-B576-14E9F94A34E0}" dt="2022-09-08T07:44:56.727" v="103" actId="20577"/>
        <pc:sldMkLst>
          <pc:docMk/>
          <pc:sldMk cId="2975246554" sldId="273"/>
        </pc:sldMkLst>
        <pc:spChg chg="mod">
          <ac:chgData name="Duijzings,Femke F.M.J." userId="S::438262@student.fontys.nl::eb761d8e-0efb-4f4f-a1d2-40673bd8a4a2" providerId="AD" clId="Web-{E1112689-B896-4BC7-B576-14E9F94A34E0}" dt="2022-09-08T07:44:56.727" v="103" actId="20577"/>
          <ac:spMkLst>
            <pc:docMk/>
            <pc:sldMk cId="2975246554" sldId="273"/>
            <ac:spMk id="9" creationId="{F9B6870F-047D-CFE9-1786-EE855833C1AE}"/>
          </ac:spMkLst>
        </pc:spChg>
      </pc:sldChg>
    </pc:docChg>
  </pc:docChgLst>
  <pc:docChgLst>
    <pc:chgData name="Duijzings,Femke F.M.J." userId="S::438262@student.fontys.nl::eb761d8e-0efb-4f4f-a1d2-40673bd8a4a2" providerId="AD" clId="Web-{8EAEBEEE-F81D-4A08-8C85-146149DE621E}"/>
    <pc:docChg chg="modSld">
      <pc:chgData name="Duijzings,Femke F.M.J." userId="S::438262@student.fontys.nl::eb761d8e-0efb-4f4f-a1d2-40673bd8a4a2" providerId="AD" clId="Web-{8EAEBEEE-F81D-4A08-8C85-146149DE621E}" dt="2022-09-05T08:56:07.176" v="1" actId="1076"/>
      <pc:docMkLst>
        <pc:docMk/>
      </pc:docMkLst>
      <pc:sldChg chg="modSp">
        <pc:chgData name="Duijzings,Femke F.M.J." userId="S::438262@student.fontys.nl::eb761d8e-0efb-4f4f-a1d2-40673bd8a4a2" providerId="AD" clId="Web-{8EAEBEEE-F81D-4A08-8C85-146149DE621E}" dt="2022-09-05T08:56:07.176" v="1" actId="1076"/>
        <pc:sldMkLst>
          <pc:docMk/>
          <pc:sldMk cId="999370479" sldId="265"/>
        </pc:sldMkLst>
        <pc:spChg chg="mod">
          <ac:chgData name="Duijzings,Femke F.M.J." userId="S::438262@student.fontys.nl::eb761d8e-0efb-4f4f-a1d2-40673bd8a4a2" providerId="AD" clId="Web-{8EAEBEEE-F81D-4A08-8C85-146149DE621E}" dt="2022-09-05T08:56:07.176" v="1" actId="1076"/>
          <ac:spMkLst>
            <pc:docMk/>
            <pc:sldMk cId="999370479" sldId="265"/>
            <ac:spMk id="2" creationId="{58A97F4D-F280-472F-9307-25B3E6BD88B5}"/>
          </ac:spMkLst>
        </pc:spChg>
      </pc:sldChg>
    </pc:docChg>
  </pc:docChgLst>
  <pc:docChgLst>
    <pc:chgData name="Genechten,Luke L.A.R. van" userId="S::403756@student.fontys.nl::e8bcd3b1-c659-4d1d-aaba-bec6abb8cd91" providerId="AD" clId="Web-{3FFD220D-1114-4351-887B-A9EF94A8EA78}"/>
    <pc:docChg chg="modSld">
      <pc:chgData name="Genechten,Luke L.A.R. van" userId="S::403756@student.fontys.nl::e8bcd3b1-c659-4d1d-aaba-bec6abb8cd91" providerId="AD" clId="Web-{3FFD220D-1114-4351-887B-A9EF94A8EA78}" dt="2022-09-12T11:32:06.591" v="33" actId="20577"/>
      <pc:docMkLst>
        <pc:docMk/>
      </pc:docMkLst>
      <pc:sldChg chg="modTransition">
        <pc:chgData name="Genechten,Luke L.A.R. van" userId="S::403756@student.fontys.nl::e8bcd3b1-c659-4d1d-aaba-bec6abb8cd91" providerId="AD" clId="Web-{3FFD220D-1114-4351-887B-A9EF94A8EA78}" dt="2022-09-12T11:30:18.571" v="3"/>
        <pc:sldMkLst>
          <pc:docMk/>
          <pc:sldMk cId="3581985433" sldId="275"/>
        </pc:sldMkLst>
      </pc:sldChg>
      <pc:sldChg chg="modSp">
        <pc:chgData name="Genechten,Luke L.A.R. van" userId="S::403756@student.fontys.nl::e8bcd3b1-c659-4d1d-aaba-bec6abb8cd91" providerId="AD" clId="Web-{3FFD220D-1114-4351-887B-A9EF94A8EA78}" dt="2022-09-12T11:32:06.591" v="33" actId="20577"/>
        <pc:sldMkLst>
          <pc:docMk/>
          <pc:sldMk cId="3462971580" sldId="279"/>
        </pc:sldMkLst>
        <pc:spChg chg="mod">
          <ac:chgData name="Genechten,Luke L.A.R. van" userId="S::403756@student.fontys.nl::e8bcd3b1-c659-4d1d-aaba-bec6abb8cd91" providerId="AD" clId="Web-{3FFD220D-1114-4351-887B-A9EF94A8EA78}" dt="2022-09-12T11:32:06.591" v="33" actId="20577"/>
          <ac:spMkLst>
            <pc:docMk/>
            <pc:sldMk cId="3462971580" sldId="279"/>
            <ac:spMk id="8" creationId="{04C65D5F-48C7-051B-585E-21AD66D56715}"/>
          </ac:spMkLst>
        </pc:spChg>
      </pc:sldChg>
      <pc:sldChg chg="addSp modSp">
        <pc:chgData name="Genechten,Luke L.A.R. van" userId="S::403756@student.fontys.nl::e8bcd3b1-c659-4d1d-aaba-bec6abb8cd91" providerId="AD" clId="Web-{3FFD220D-1114-4351-887B-A9EF94A8EA78}" dt="2022-09-12T11:04:38.767" v="2" actId="1076"/>
        <pc:sldMkLst>
          <pc:docMk/>
          <pc:sldMk cId="3488027588" sldId="280"/>
        </pc:sldMkLst>
        <pc:picChg chg="add mod">
          <ac:chgData name="Genechten,Luke L.A.R. van" userId="S::403756@student.fontys.nl::e8bcd3b1-c659-4d1d-aaba-bec6abb8cd91" providerId="AD" clId="Web-{3FFD220D-1114-4351-887B-A9EF94A8EA78}" dt="2022-09-12T11:04:38.767" v="2" actId="1076"/>
          <ac:picMkLst>
            <pc:docMk/>
            <pc:sldMk cId="3488027588" sldId="280"/>
            <ac:picMk id="2" creationId="{BC1C356F-DD65-88D6-6524-BB067A090831}"/>
          </ac:picMkLst>
        </pc:picChg>
      </pc:sldChg>
    </pc:docChg>
  </pc:docChgLst>
  <pc:docChgLst>
    <pc:chgData name="Luke Genechten" userId="e8bcd3b1-c659-4d1d-aaba-bec6abb8cd91" providerId="ADAL" clId="{BD5F5428-E33D-41FD-BE46-6A75203EA919}"/>
    <pc:docChg chg="undo custSel modSld">
      <pc:chgData name="Luke Genechten" userId="e8bcd3b1-c659-4d1d-aaba-bec6abb8cd91" providerId="ADAL" clId="{BD5F5428-E33D-41FD-BE46-6A75203EA919}" dt="2022-09-01T12:30:19.247" v="301" actId="1076"/>
      <pc:docMkLst>
        <pc:docMk/>
      </pc:docMkLst>
      <pc:sldChg chg="modSp mod modTransition">
        <pc:chgData name="Luke Genechten" userId="e8bcd3b1-c659-4d1d-aaba-bec6abb8cd91" providerId="ADAL" clId="{BD5F5428-E33D-41FD-BE46-6A75203EA919}" dt="2022-09-01T08:38:11.495" v="293"/>
        <pc:sldMkLst>
          <pc:docMk/>
          <pc:sldMk cId="1193886898" sldId="256"/>
        </pc:sldMkLst>
        <pc:spChg chg="mod">
          <ac:chgData name="Luke Genechten" userId="e8bcd3b1-c659-4d1d-aaba-bec6abb8cd91" providerId="ADAL" clId="{BD5F5428-E33D-41FD-BE46-6A75203EA919}" dt="2022-09-01T08:37:44.441" v="292" actId="20577"/>
          <ac:spMkLst>
            <pc:docMk/>
            <pc:sldMk cId="1193886898" sldId="256"/>
            <ac:spMk id="2" creationId="{92679374-8EAE-4873-9BB6-F6C630302DA2}"/>
          </ac:spMkLst>
        </pc:spChg>
        <pc:spChg chg="mod">
          <ac:chgData name="Luke Genechten" userId="e8bcd3b1-c659-4d1d-aaba-bec6abb8cd91" providerId="ADAL" clId="{BD5F5428-E33D-41FD-BE46-6A75203EA919}" dt="2022-09-01T08:07:52.965" v="25" actId="20577"/>
          <ac:spMkLst>
            <pc:docMk/>
            <pc:sldMk cId="1193886898" sldId="256"/>
            <ac:spMk id="3" creationId="{7E42C4E3-AFAF-4630-AF6D-21FB3C29CF71}"/>
          </ac:spMkLst>
        </pc:spChg>
      </pc:sldChg>
      <pc:sldChg chg="addSp delSp modSp mod modTransition setBg">
        <pc:chgData name="Luke Genechten" userId="e8bcd3b1-c659-4d1d-aaba-bec6abb8cd91" providerId="ADAL" clId="{BD5F5428-E33D-41FD-BE46-6A75203EA919}" dt="2022-09-01T08:38:13.611" v="294"/>
        <pc:sldMkLst>
          <pc:docMk/>
          <pc:sldMk cId="298975433" sldId="263"/>
        </pc:sldMkLst>
        <pc:spChg chg="mod">
          <ac:chgData name="Luke Genechten" userId="e8bcd3b1-c659-4d1d-aaba-bec6abb8cd91" providerId="ADAL" clId="{BD5F5428-E33D-41FD-BE46-6A75203EA919}" dt="2022-09-01T08:11:33.169" v="63" actId="962"/>
          <ac:spMkLst>
            <pc:docMk/>
            <pc:sldMk cId="298975433" sldId="263"/>
            <ac:spMk id="2" creationId="{58A97F4D-F280-472F-9307-25B3E6BD88B5}"/>
          </ac:spMkLst>
        </pc:spChg>
        <pc:spChg chg="mod">
          <ac:chgData name="Luke Genechten" userId="e8bcd3b1-c659-4d1d-aaba-bec6abb8cd91" providerId="ADAL" clId="{BD5F5428-E33D-41FD-BE46-6A75203EA919}" dt="2022-09-01T08:08:20.736" v="29" actId="114"/>
          <ac:spMkLst>
            <pc:docMk/>
            <pc:sldMk cId="298975433" sldId="263"/>
            <ac:spMk id="4" creationId="{C1891695-E7DA-48AF-9EEB-86DA1F9BF74F}"/>
          </ac:spMkLst>
        </pc:spChg>
        <pc:picChg chg="add del mod ord">
          <ac:chgData name="Luke Genechten" userId="e8bcd3b1-c659-4d1d-aaba-bec6abb8cd91" providerId="ADAL" clId="{BD5F5428-E33D-41FD-BE46-6A75203EA919}" dt="2022-09-01T08:13:27.199" v="72" actId="478"/>
          <ac:picMkLst>
            <pc:docMk/>
            <pc:sldMk cId="298975433" sldId="263"/>
            <ac:picMk id="6" creationId="{269981CA-5A2C-F3C7-C83E-FF229185CDB8}"/>
          </ac:picMkLst>
        </pc:picChg>
        <pc:picChg chg="add del mod ord">
          <ac:chgData name="Luke Genechten" userId="e8bcd3b1-c659-4d1d-aaba-bec6abb8cd91" providerId="ADAL" clId="{BD5F5428-E33D-41FD-BE46-6A75203EA919}" dt="2022-09-01T08:16:21.597" v="163" actId="478"/>
          <ac:picMkLst>
            <pc:docMk/>
            <pc:sldMk cId="298975433" sldId="263"/>
            <ac:picMk id="8" creationId="{93D531EC-013F-AF1B-4974-4F9506B30B64}"/>
          </ac:picMkLst>
        </pc:picChg>
        <pc:picChg chg="add mod ord modCrop">
          <ac:chgData name="Luke Genechten" userId="e8bcd3b1-c659-4d1d-aaba-bec6abb8cd91" providerId="ADAL" clId="{BD5F5428-E33D-41FD-BE46-6A75203EA919}" dt="2022-09-01T08:18:29.241" v="220" actId="14100"/>
          <ac:picMkLst>
            <pc:docMk/>
            <pc:sldMk cId="298975433" sldId="263"/>
            <ac:picMk id="10" creationId="{8581EB94-2763-8942-2C47-2EC229001709}"/>
          </ac:picMkLst>
        </pc:picChg>
      </pc:sldChg>
      <pc:sldChg chg="addSp modSp mod modTransition">
        <pc:chgData name="Luke Genechten" userId="e8bcd3b1-c659-4d1d-aaba-bec6abb8cd91" providerId="ADAL" clId="{BD5F5428-E33D-41FD-BE46-6A75203EA919}" dt="2022-09-01T08:38:17.062" v="295"/>
        <pc:sldMkLst>
          <pc:docMk/>
          <pc:sldMk cId="2523778671" sldId="264"/>
        </pc:sldMkLst>
        <pc:spChg chg="mod">
          <ac:chgData name="Luke Genechten" userId="e8bcd3b1-c659-4d1d-aaba-bec6abb8cd91" providerId="ADAL" clId="{BD5F5428-E33D-41FD-BE46-6A75203EA919}" dt="2022-09-01T08:08:38.240" v="34" actId="20577"/>
          <ac:spMkLst>
            <pc:docMk/>
            <pc:sldMk cId="2523778671" sldId="264"/>
            <ac:spMk id="2" creationId="{58A97F4D-F280-472F-9307-25B3E6BD88B5}"/>
          </ac:spMkLst>
        </pc:spChg>
        <pc:spChg chg="mod">
          <ac:chgData name="Luke Genechten" userId="e8bcd3b1-c659-4d1d-aaba-bec6abb8cd91" providerId="ADAL" clId="{BD5F5428-E33D-41FD-BE46-6A75203EA919}" dt="2022-09-01T08:08:54.074" v="38" actId="2711"/>
          <ac:spMkLst>
            <pc:docMk/>
            <pc:sldMk cId="2523778671" sldId="264"/>
            <ac:spMk id="7" creationId="{D2BFB24C-7288-4ADB-FA95-3EDA31146969}"/>
          </ac:spMkLst>
        </pc:spChg>
        <pc:picChg chg="add mod ord">
          <ac:chgData name="Luke Genechten" userId="e8bcd3b1-c659-4d1d-aaba-bec6abb8cd91" providerId="ADAL" clId="{BD5F5428-E33D-41FD-BE46-6A75203EA919}" dt="2022-09-01T08:31:33.268" v="269" actId="29295"/>
          <ac:picMkLst>
            <pc:docMk/>
            <pc:sldMk cId="2523778671" sldId="264"/>
            <ac:picMk id="6" creationId="{557D6EE0-5D52-776D-C018-11C7B8E0129E}"/>
          </ac:picMkLst>
        </pc:picChg>
      </pc:sldChg>
      <pc:sldChg chg="addSp modSp mod modTransition">
        <pc:chgData name="Luke Genechten" userId="e8bcd3b1-c659-4d1d-aaba-bec6abb8cd91" providerId="ADAL" clId="{BD5F5428-E33D-41FD-BE46-6A75203EA919}" dt="2022-09-01T08:38:18.698" v="296"/>
        <pc:sldMkLst>
          <pc:docMk/>
          <pc:sldMk cId="999370479" sldId="265"/>
        </pc:sldMkLst>
        <pc:spChg chg="mod">
          <ac:chgData name="Luke Genechten" userId="e8bcd3b1-c659-4d1d-aaba-bec6abb8cd91" providerId="ADAL" clId="{BD5F5428-E33D-41FD-BE46-6A75203EA919}" dt="2022-09-01T08:09:06.647" v="41" actId="114"/>
          <ac:spMkLst>
            <pc:docMk/>
            <pc:sldMk cId="999370479" sldId="265"/>
            <ac:spMk id="2" creationId="{58A97F4D-F280-472F-9307-25B3E6BD88B5}"/>
          </ac:spMkLst>
        </pc:spChg>
        <pc:spChg chg="mod">
          <ac:chgData name="Luke Genechten" userId="e8bcd3b1-c659-4d1d-aaba-bec6abb8cd91" providerId="ADAL" clId="{BD5F5428-E33D-41FD-BE46-6A75203EA919}" dt="2022-09-01T08:09:13.237" v="43" actId="114"/>
          <ac:spMkLst>
            <pc:docMk/>
            <pc:sldMk cId="999370479" sldId="265"/>
            <ac:spMk id="7" creationId="{09EFAF19-2736-F652-5E81-F048091D67C6}"/>
          </ac:spMkLst>
        </pc:spChg>
        <pc:picChg chg="add mod ord">
          <ac:chgData name="Luke Genechten" userId="e8bcd3b1-c659-4d1d-aaba-bec6abb8cd91" providerId="ADAL" clId="{BD5F5428-E33D-41FD-BE46-6A75203EA919}" dt="2022-09-01T08:23:32.485" v="232" actId="29295"/>
          <ac:picMkLst>
            <pc:docMk/>
            <pc:sldMk cId="999370479" sldId="265"/>
            <ac:picMk id="5" creationId="{5589DBEC-8F9E-051D-982C-8773831D042C}"/>
          </ac:picMkLst>
        </pc:picChg>
      </pc:sldChg>
      <pc:sldChg chg="addSp modSp mod modTransition">
        <pc:chgData name="Luke Genechten" userId="e8bcd3b1-c659-4d1d-aaba-bec6abb8cd91" providerId="ADAL" clId="{BD5F5428-E33D-41FD-BE46-6A75203EA919}" dt="2022-09-01T08:38:22.155" v="298"/>
        <pc:sldMkLst>
          <pc:docMk/>
          <pc:sldMk cId="4089439919" sldId="266"/>
        </pc:sldMkLst>
        <pc:spChg chg="mod">
          <ac:chgData name="Luke Genechten" userId="e8bcd3b1-c659-4d1d-aaba-bec6abb8cd91" providerId="ADAL" clId="{BD5F5428-E33D-41FD-BE46-6A75203EA919}" dt="2022-09-01T08:09:59.405" v="54" actId="114"/>
          <ac:spMkLst>
            <pc:docMk/>
            <pc:sldMk cId="4089439919" sldId="266"/>
            <ac:spMk id="2" creationId="{58A97F4D-F280-472F-9307-25B3E6BD88B5}"/>
          </ac:spMkLst>
        </pc:spChg>
        <pc:spChg chg="mod">
          <ac:chgData name="Luke Genechten" userId="e8bcd3b1-c659-4d1d-aaba-bec6abb8cd91" providerId="ADAL" clId="{BD5F5428-E33D-41FD-BE46-6A75203EA919}" dt="2022-09-01T08:10:13.097" v="58" actId="14100"/>
          <ac:spMkLst>
            <pc:docMk/>
            <pc:sldMk cId="4089439919" sldId="266"/>
            <ac:spMk id="7" creationId="{88EE16CB-6067-CDD3-6DF6-F730ECCC2324}"/>
          </ac:spMkLst>
        </pc:spChg>
        <pc:picChg chg="add mod ord">
          <ac:chgData name="Luke Genechten" userId="e8bcd3b1-c659-4d1d-aaba-bec6abb8cd91" providerId="ADAL" clId="{BD5F5428-E33D-41FD-BE46-6A75203EA919}" dt="2022-09-01T08:29:40.508" v="253" actId="29295"/>
          <ac:picMkLst>
            <pc:docMk/>
            <pc:sldMk cId="4089439919" sldId="266"/>
            <ac:picMk id="5" creationId="{9E7E57B7-9708-56BF-DCEB-1742AD54E00B}"/>
          </ac:picMkLst>
        </pc:picChg>
        <pc:picChg chg="add mod">
          <ac:chgData name="Luke Genechten" userId="e8bcd3b1-c659-4d1d-aaba-bec6abb8cd91" providerId="ADAL" clId="{BD5F5428-E33D-41FD-BE46-6A75203EA919}" dt="2022-09-01T08:35:00.209" v="275" actId="1076"/>
          <ac:picMkLst>
            <pc:docMk/>
            <pc:sldMk cId="4089439919" sldId="266"/>
            <ac:picMk id="8" creationId="{E319D520-89A5-569E-6CEC-C4A67F3E8641}"/>
          </ac:picMkLst>
        </pc:picChg>
      </pc:sldChg>
      <pc:sldChg chg="addSp delSp modSp mod modTransition">
        <pc:chgData name="Luke Genechten" userId="e8bcd3b1-c659-4d1d-aaba-bec6abb8cd91" providerId="ADAL" clId="{BD5F5428-E33D-41FD-BE46-6A75203EA919}" dt="2022-09-01T08:38:20.143" v="297"/>
        <pc:sldMkLst>
          <pc:docMk/>
          <pc:sldMk cId="51542055" sldId="267"/>
        </pc:sldMkLst>
        <pc:spChg chg="mod">
          <ac:chgData name="Luke Genechten" userId="e8bcd3b1-c659-4d1d-aaba-bec6abb8cd91" providerId="ADAL" clId="{BD5F5428-E33D-41FD-BE46-6A75203EA919}" dt="2022-09-01T08:09:34.111" v="46" actId="14100"/>
          <ac:spMkLst>
            <pc:docMk/>
            <pc:sldMk cId="51542055" sldId="267"/>
            <ac:spMk id="2" creationId="{58A97F4D-F280-472F-9307-25B3E6BD88B5}"/>
          </ac:spMkLst>
        </pc:spChg>
        <pc:spChg chg="mod">
          <ac:chgData name="Luke Genechten" userId="e8bcd3b1-c659-4d1d-aaba-bec6abb8cd91" providerId="ADAL" clId="{BD5F5428-E33D-41FD-BE46-6A75203EA919}" dt="2022-09-01T08:09:49.531" v="52" actId="14100"/>
          <ac:spMkLst>
            <pc:docMk/>
            <pc:sldMk cId="51542055" sldId="267"/>
            <ac:spMk id="9" creationId="{F9B6870F-047D-CFE9-1786-EE855833C1AE}"/>
          </ac:spMkLst>
        </pc:spChg>
        <pc:picChg chg="add del mod">
          <ac:chgData name="Luke Genechten" userId="e8bcd3b1-c659-4d1d-aaba-bec6abb8cd91" providerId="ADAL" clId="{BD5F5428-E33D-41FD-BE46-6A75203EA919}" dt="2022-09-01T08:27:34" v="234" actId="478"/>
          <ac:picMkLst>
            <pc:docMk/>
            <pc:sldMk cId="51542055" sldId="267"/>
            <ac:picMk id="5" creationId="{2E7750B9-04FF-8816-8CD5-BBBF89B47379}"/>
          </ac:picMkLst>
        </pc:picChg>
        <pc:picChg chg="add mod ord">
          <ac:chgData name="Luke Genechten" userId="e8bcd3b1-c659-4d1d-aaba-bec6abb8cd91" providerId="ADAL" clId="{BD5F5428-E33D-41FD-BE46-6A75203EA919}" dt="2022-09-01T08:28:08.293" v="243" actId="29295"/>
          <ac:picMkLst>
            <pc:docMk/>
            <pc:sldMk cId="51542055" sldId="267"/>
            <ac:picMk id="7" creationId="{5963D1CC-69F4-8792-C538-B5012077DC96}"/>
          </ac:picMkLst>
        </pc:picChg>
      </pc:sldChg>
      <pc:sldChg chg="addSp modSp mod modTransition setBg">
        <pc:chgData name="Luke Genechten" userId="e8bcd3b1-c659-4d1d-aaba-bec6abb8cd91" providerId="ADAL" clId="{BD5F5428-E33D-41FD-BE46-6A75203EA919}" dt="2022-09-01T12:30:19.247" v="301" actId="1076"/>
        <pc:sldMkLst>
          <pc:docMk/>
          <pc:sldMk cId="2487796775" sldId="268"/>
        </pc:sldMkLst>
        <pc:spChg chg="mod">
          <ac:chgData name="Luke Genechten" userId="e8bcd3b1-c659-4d1d-aaba-bec6abb8cd91" providerId="ADAL" clId="{BD5F5428-E33D-41FD-BE46-6A75203EA919}" dt="2022-09-01T12:30:19.247" v="301" actId="1076"/>
          <ac:spMkLst>
            <pc:docMk/>
            <pc:sldMk cId="2487796775" sldId="268"/>
            <ac:spMk id="2" creationId="{BB2AAA3B-5661-2C95-13E8-0803047DB2CA}"/>
          </ac:spMkLst>
        </pc:spChg>
        <pc:picChg chg="add mod ord modCrop">
          <ac:chgData name="Luke Genechten" userId="e8bcd3b1-c659-4d1d-aaba-bec6abb8cd91" providerId="ADAL" clId="{BD5F5428-E33D-41FD-BE46-6A75203EA919}" dt="2022-09-01T08:36:53.139" v="288" actId="1076"/>
          <ac:picMkLst>
            <pc:docMk/>
            <pc:sldMk cId="2487796775" sldId="268"/>
            <ac:picMk id="4" creationId="{736F9FF2-76E9-9A1A-4FB1-1093770F6375}"/>
          </ac:picMkLst>
        </pc:picChg>
      </pc:sldChg>
    </pc:docChg>
  </pc:docChgLst>
  <pc:docChgLst>
    <pc:chgData name="Huijbers,Jop J.J." userId="S::430817@student.fontys.nl::e68bb874-1dfb-4f04-8982-fc489761cb1f" providerId="AD" clId="Web-{824EF4B4-F28D-48A6-BFC3-63FE526348DD}"/>
    <pc:docChg chg="modSld">
      <pc:chgData name="Huijbers,Jop J.J." userId="S::430817@student.fontys.nl::e68bb874-1dfb-4f04-8982-fc489761cb1f" providerId="AD" clId="Web-{824EF4B4-F28D-48A6-BFC3-63FE526348DD}" dt="2022-09-01T08:01:51.432" v="22" actId="20577"/>
      <pc:docMkLst>
        <pc:docMk/>
      </pc:docMkLst>
      <pc:sldChg chg="modSp">
        <pc:chgData name="Huijbers,Jop J.J." userId="S::430817@student.fontys.nl::e68bb874-1dfb-4f04-8982-fc489761cb1f" providerId="AD" clId="Web-{824EF4B4-F28D-48A6-BFC3-63FE526348DD}" dt="2022-09-01T08:01:51.432" v="22" actId="20577"/>
        <pc:sldMkLst>
          <pc:docMk/>
          <pc:sldMk cId="51542055" sldId="267"/>
        </pc:sldMkLst>
        <pc:spChg chg="mod">
          <ac:chgData name="Huijbers,Jop J.J." userId="S::430817@student.fontys.nl::e68bb874-1dfb-4f04-8982-fc489761cb1f" providerId="AD" clId="Web-{824EF4B4-F28D-48A6-BFC3-63FE526348DD}" dt="2022-09-01T08:01:51.432" v="22" actId="20577"/>
          <ac:spMkLst>
            <pc:docMk/>
            <pc:sldMk cId="51542055" sldId="267"/>
            <ac:spMk id="9" creationId="{F9B6870F-047D-CFE9-1786-EE855833C1AE}"/>
          </ac:spMkLst>
        </pc:spChg>
      </pc:sldChg>
    </pc:docChg>
  </pc:docChgLst>
  <pc:docChgLst>
    <pc:chgData name="Pronckutė,Edita E." userId="6e2defb9-af53-460d-90d1-fb3ddf937ea0" providerId="ADAL" clId="{6F7DA04C-ED5F-4187-AE75-70DC118F397C}"/>
    <pc:docChg chg="undo redo custSel addSld delSld modSld sldOrd">
      <pc:chgData name="Pronckutė,Edita E." userId="6e2defb9-af53-460d-90d1-fb3ddf937ea0" providerId="ADAL" clId="{6F7DA04C-ED5F-4187-AE75-70DC118F397C}" dt="2022-09-06T07:40:42.958" v="3173" actId="20577"/>
      <pc:docMkLst>
        <pc:docMk/>
      </pc:docMkLst>
      <pc:sldChg chg="addSp modSp mod">
        <pc:chgData name="Pronckutė,Edita E." userId="6e2defb9-af53-460d-90d1-fb3ddf937ea0" providerId="ADAL" clId="{6F7DA04C-ED5F-4187-AE75-70DC118F397C}" dt="2022-09-05T09:23:50.122" v="2321" actId="29295"/>
        <pc:sldMkLst>
          <pc:docMk/>
          <pc:sldMk cId="1193886898" sldId="256"/>
        </pc:sldMkLst>
        <pc:spChg chg="mod">
          <ac:chgData name="Pronckutė,Edita E." userId="6e2defb9-af53-460d-90d1-fb3ddf937ea0" providerId="ADAL" clId="{6F7DA04C-ED5F-4187-AE75-70DC118F397C}" dt="2022-09-01T09:12:34.502" v="498" actId="207"/>
          <ac:spMkLst>
            <pc:docMk/>
            <pc:sldMk cId="1193886898" sldId="256"/>
            <ac:spMk id="2" creationId="{92679374-8EAE-4873-9BB6-F6C630302DA2}"/>
          </ac:spMkLst>
        </pc:spChg>
        <pc:spChg chg="mod">
          <ac:chgData name="Pronckutė,Edita E." userId="6e2defb9-af53-460d-90d1-fb3ddf937ea0" providerId="ADAL" clId="{6F7DA04C-ED5F-4187-AE75-70DC118F397C}" dt="2022-09-02T08:33:10.033" v="1308" actId="14100"/>
          <ac:spMkLst>
            <pc:docMk/>
            <pc:sldMk cId="1193886898" sldId="256"/>
            <ac:spMk id="3" creationId="{7E42C4E3-AFAF-4630-AF6D-21FB3C29CF71}"/>
          </ac:spMkLst>
        </pc:spChg>
        <pc:picChg chg="add mod ord">
          <ac:chgData name="Pronckutė,Edita E." userId="6e2defb9-af53-460d-90d1-fb3ddf937ea0" providerId="ADAL" clId="{6F7DA04C-ED5F-4187-AE75-70DC118F397C}" dt="2022-09-05T09:23:50.122" v="2321" actId="29295"/>
          <ac:picMkLst>
            <pc:docMk/>
            <pc:sldMk cId="1193886898" sldId="256"/>
            <ac:picMk id="5" creationId="{4E84DF6A-5310-B7D5-190D-B59C6537BBEF}"/>
          </ac:picMkLst>
        </pc:picChg>
      </pc:sldChg>
      <pc:sldChg chg="addSp delSp modSp mod modNotesTx">
        <pc:chgData name="Pronckutė,Edita E." userId="6e2defb9-af53-460d-90d1-fb3ddf937ea0" providerId="ADAL" clId="{6F7DA04C-ED5F-4187-AE75-70DC118F397C}" dt="2022-09-05T09:42:08.917" v="2661" actId="478"/>
        <pc:sldMkLst>
          <pc:docMk/>
          <pc:sldMk cId="298975433" sldId="263"/>
        </pc:sldMkLst>
        <pc:spChg chg="mod">
          <ac:chgData name="Pronckutė,Edita E." userId="6e2defb9-af53-460d-90d1-fb3ddf937ea0" providerId="ADAL" clId="{6F7DA04C-ED5F-4187-AE75-70DC118F397C}" dt="2022-09-05T09:19:55.361" v="2295" actId="14100"/>
          <ac:spMkLst>
            <pc:docMk/>
            <pc:sldMk cId="298975433" sldId="263"/>
            <ac:spMk id="2" creationId="{58A97F4D-F280-472F-9307-25B3E6BD88B5}"/>
          </ac:spMkLst>
        </pc:spChg>
        <pc:spChg chg="mod">
          <ac:chgData name="Pronckutė,Edita E." userId="6e2defb9-af53-460d-90d1-fb3ddf937ea0" providerId="ADAL" clId="{6F7DA04C-ED5F-4187-AE75-70DC118F397C}" dt="2022-09-05T09:41:24.403" v="2659" actId="20577"/>
          <ac:spMkLst>
            <pc:docMk/>
            <pc:sldMk cId="298975433" sldId="263"/>
            <ac:spMk id="4" creationId="{C1891695-E7DA-48AF-9EEB-86DA1F9BF74F}"/>
          </ac:spMkLst>
        </pc:spChg>
        <pc:picChg chg="mod">
          <ac:chgData name="Pronckutė,Edita E." userId="6e2defb9-af53-460d-90d1-fb3ddf937ea0" providerId="ADAL" clId="{6F7DA04C-ED5F-4187-AE75-70DC118F397C}" dt="2022-09-05T09:42:06.943" v="2660" actId="1076"/>
          <ac:picMkLst>
            <pc:docMk/>
            <pc:sldMk cId="298975433" sldId="263"/>
            <ac:picMk id="5" creationId="{29BBD749-F529-F80C-633F-D524EA6ABDED}"/>
          </ac:picMkLst>
        </pc:picChg>
        <pc:picChg chg="add mod">
          <ac:chgData name="Pronckutė,Edita E." userId="6e2defb9-af53-460d-90d1-fb3ddf937ea0" providerId="ADAL" clId="{6F7DA04C-ED5F-4187-AE75-70DC118F397C}" dt="2022-09-01T08:23:53.303" v="293" actId="1076"/>
          <ac:picMkLst>
            <pc:docMk/>
            <pc:sldMk cId="298975433" sldId="263"/>
            <ac:picMk id="7" creationId="{1B4406F2-54FC-A2CD-62E6-C3C38BB00F2E}"/>
          </ac:picMkLst>
        </pc:picChg>
        <pc:picChg chg="add del mod">
          <ac:chgData name="Pronckutė,Edita E." userId="6e2defb9-af53-460d-90d1-fb3ddf937ea0" providerId="ADAL" clId="{6F7DA04C-ED5F-4187-AE75-70DC118F397C}" dt="2022-09-01T08:23:31.684" v="282" actId="478"/>
          <ac:picMkLst>
            <pc:docMk/>
            <pc:sldMk cId="298975433" sldId="263"/>
            <ac:picMk id="11" creationId="{37CD7A9A-DEEC-E528-4D15-442658CDBCC8}"/>
          </ac:picMkLst>
        </pc:picChg>
        <pc:picChg chg="add del mod">
          <ac:chgData name="Pronckutė,Edita E." userId="6e2defb9-af53-460d-90d1-fb3ddf937ea0" providerId="ADAL" clId="{6F7DA04C-ED5F-4187-AE75-70DC118F397C}" dt="2022-09-05T09:42:08.917" v="2661" actId="478"/>
          <ac:picMkLst>
            <pc:docMk/>
            <pc:sldMk cId="298975433" sldId="263"/>
            <ac:picMk id="13" creationId="{8CF81629-6DE5-53ED-EF36-C7F7DB853543}"/>
          </ac:picMkLst>
        </pc:picChg>
        <pc:picChg chg="add del mod">
          <ac:chgData name="Pronckutė,Edita E." userId="6e2defb9-af53-460d-90d1-fb3ddf937ea0" providerId="ADAL" clId="{6F7DA04C-ED5F-4187-AE75-70DC118F397C}" dt="2022-09-01T08:23:29.907" v="281" actId="478"/>
          <ac:picMkLst>
            <pc:docMk/>
            <pc:sldMk cId="298975433" sldId="263"/>
            <ac:picMk id="15" creationId="{6E183FC1-6FF5-6ADF-E1A9-D3F658ACCAEE}"/>
          </ac:picMkLst>
        </pc:picChg>
        <pc:picChg chg="add del mod">
          <ac:chgData name="Pronckutė,Edita E." userId="6e2defb9-af53-460d-90d1-fb3ddf937ea0" providerId="ADAL" clId="{6F7DA04C-ED5F-4187-AE75-70DC118F397C}" dt="2022-09-01T08:22:41.056" v="270" actId="478"/>
          <ac:picMkLst>
            <pc:docMk/>
            <pc:sldMk cId="298975433" sldId="263"/>
            <ac:picMk id="17" creationId="{30BC2325-36C9-3EAE-DEFF-F15020F04E7E}"/>
          </ac:picMkLst>
        </pc:picChg>
      </pc:sldChg>
      <pc:sldChg chg="addSp delSp modSp mod modNotesTx">
        <pc:chgData name="Pronckutė,Edita E." userId="6e2defb9-af53-460d-90d1-fb3ddf937ea0" providerId="ADAL" clId="{6F7DA04C-ED5F-4187-AE75-70DC118F397C}" dt="2022-09-05T11:01:18.483" v="3153" actId="14100"/>
        <pc:sldMkLst>
          <pc:docMk/>
          <pc:sldMk cId="2523778671" sldId="264"/>
        </pc:sldMkLst>
        <pc:spChg chg="mod">
          <ac:chgData name="Pronckutė,Edita E." userId="6e2defb9-af53-460d-90d1-fb3ddf937ea0" providerId="ADAL" clId="{6F7DA04C-ED5F-4187-AE75-70DC118F397C}" dt="2022-09-05T09:20:03.281" v="2297" actId="14100"/>
          <ac:spMkLst>
            <pc:docMk/>
            <pc:sldMk cId="2523778671" sldId="264"/>
            <ac:spMk id="2" creationId="{58A97F4D-F280-472F-9307-25B3E6BD88B5}"/>
          </ac:spMkLst>
        </pc:spChg>
        <pc:spChg chg="mod">
          <ac:chgData name="Pronckutė,Edita E." userId="6e2defb9-af53-460d-90d1-fb3ddf937ea0" providerId="ADAL" clId="{6F7DA04C-ED5F-4187-AE75-70DC118F397C}" dt="2022-09-05T09:43:31.993" v="2721" actId="20577"/>
          <ac:spMkLst>
            <pc:docMk/>
            <pc:sldMk cId="2523778671" sldId="264"/>
            <ac:spMk id="7" creationId="{D2BFB24C-7288-4ADB-FA95-3EDA31146969}"/>
          </ac:spMkLst>
        </pc:spChg>
        <pc:picChg chg="del mod modCrop">
          <ac:chgData name="Pronckutė,Edita E." userId="6e2defb9-af53-460d-90d1-fb3ddf937ea0" providerId="ADAL" clId="{6F7DA04C-ED5F-4187-AE75-70DC118F397C}" dt="2022-09-05T08:25:51.178" v="1833" actId="478"/>
          <ac:picMkLst>
            <pc:docMk/>
            <pc:sldMk cId="2523778671" sldId="264"/>
            <ac:picMk id="4" creationId="{70B43166-6D70-212A-8189-1CE8D78CEC9B}"/>
          </ac:picMkLst>
        </pc:picChg>
        <pc:picChg chg="mod">
          <ac:chgData name="Pronckutė,Edita E." userId="6e2defb9-af53-460d-90d1-fb3ddf937ea0" providerId="ADAL" clId="{6F7DA04C-ED5F-4187-AE75-70DC118F397C}" dt="2022-09-05T08:38:49.173" v="1999" actId="1076"/>
          <ac:picMkLst>
            <pc:docMk/>
            <pc:sldMk cId="2523778671" sldId="264"/>
            <ac:picMk id="6" creationId="{557D6EE0-5D52-776D-C018-11C7B8E0129E}"/>
          </ac:picMkLst>
        </pc:picChg>
        <pc:picChg chg="add del mod">
          <ac:chgData name="Pronckutė,Edita E." userId="6e2defb9-af53-460d-90d1-fb3ddf937ea0" providerId="ADAL" clId="{6F7DA04C-ED5F-4187-AE75-70DC118F397C}" dt="2022-09-05T08:24:48.727" v="1822" actId="478"/>
          <ac:picMkLst>
            <pc:docMk/>
            <pc:sldMk cId="2523778671" sldId="264"/>
            <ac:picMk id="8" creationId="{D6DDE838-B359-0ACA-FF18-82BD736CBBCA}"/>
          </ac:picMkLst>
        </pc:picChg>
        <pc:picChg chg="add del mod">
          <ac:chgData name="Pronckutė,Edita E." userId="6e2defb9-af53-460d-90d1-fb3ddf937ea0" providerId="ADAL" clId="{6F7DA04C-ED5F-4187-AE75-70DC118F397C}" dt="2022-09-05T08:24:49.207" v="1824" actId="478"/>
          <ac:picMkLst>
            <pc:docMk/>
            <pc:sldMk cId="2523778671" sldId="264"/>
            <ac:picMk id="9" creationId="{DE211464-3053-8CC0-3BA2-D73D5F9EE092}"/>
          </ac:picMkLst>
        </pc:picChg>
        <pc:picChg chg="add mod">
          <ac:chgData name="Pronckutė,Edita E." userId="6e2defb9-af53-460d-90d1-fb3ddf937ea0" providerId="ADAL" clId="{6F7DA04C-ED5F-4187-AE75-70DC118F397C}" dt="2022-09-05T11:01:14.573" v="3151" actId="14100"/>
          <ac:picMkLst>
            <pc:docMk/>
            <pc:sldMk cId="2523778671" sldId="264"/>
            <ac:picMk id="11" creationId="{806B2DB0-AA06-6825-8452-E5E1DC3E44E0}"/>
          </ac:picMkLst>
        </pc:picChg>
        <pc:picChg chg="add mod">
          <ac:chgData name="Pronckutė,Edita E." userId="6e2defb9-af53-460d-90d1-fb3ddf937ea0" providerId="ADAL" clId="{6F7DA04C-ED5F-4187-AE75-70DC118F397C}" dt="2022-09-05T11:01:18.483" v="3153" actId="14100"/>
          <ac:picMkLst>
            <pc:docMk/>
            <pc:sldMk cId="2523778671" sldId="264"/>
            <ac:picMk id="13" creationId="{F352B3DB-39A0-3C3D-FEFD-832430BBF260}"/>
          </ac:picMkLst>
        </pc:picChg>
        <pc:picChg chg="add mod">
          <ac:chgData name="Pronckutė,Edita E." userId="6e2defb9-af53-460d-90d1-fb3ddf937ea0" providerId="ADAL" clId="{6F7DA04C-ED5F-4187-AE75-70DC118F397C}" dt="2022-09-05T11:01:16.660" v="3152" actId="14100"/>
          <ac:picMkLst>
            <pc:docMk/>
            <pc:sldMk cId="2523778671" sldId="264"/>
            <ac:picMk id="15" creationId="{C89BF7BD-AA42-AA23-F9B1-777713CE8823}"/>
          </ac:picMkLst>
        </pc:picChg>
      </pc:sldChg>
      <pc:sldChg chg="addSp modSp mod modShow modNotesTx">
        <pc:chgData name="Pronckutė,Edita E." userId="6e2defb9-af53-460d-90d1-fb3ddf937ea0" providerId="ADAL" clId="{6F7DA04C-ED5F-4187-AE75-70DC118F397C}" dt="2022-09-06T07:40:42.958" v="3173" actId="20577"/>
        <pc:sldMkLst>
          <pc:docMk/>
          <pc:sldMk cId="999370479" sldId="265"/>
        </pc:sldMkLst>
        <pc:spChg chg="mod">
          <ac:chgData name="Pronckutė,Edita E." userId="6e2defb9-af53-460d-90d1-fb3ddf937ea0" providerId="ADAL" clId="{6F7DA04C-ED5F-4187-AE75-70DC118F397C}" dt="2022-09-05T10:03:51.535" v="2905" actId="1076"/>
          <ac:spMkLst>
            <pc:docMk/>
            <pc:sldMk cId="999370479" sldId="265"/>
            <ac:spMk id="2" creationId="{58A97F4D-F280-472F-9307-25B3E6BD88B5}"/>
          </ac:spMkLst>
        </pc:spChg>
        <pc:spChg chg="mod">
          <ac:chgData name="Pronckutė,Edita E." userId="6e2defb9-af53-460d-90d1-fb3ddf937ea0" providerId="ADAL" clId="{6F7DA04C-ED5F-4187-AE75-70DC118F397C}" dt="2022-09-01T09:14:55.569" v="523" actId="1076"/>
          <ac:spMkLst>
            <pc:docMk/>
            <pc:sldMk cId="999370479" sldId="265"/>
            <ac:spMk id="7" creationId="{09EFAF19-2736-F652-5E81-F048091D67C6}"/>
          </ac:spMkLst>
        </pc:spChg>
        <pc:spChg chg="add mod">
          <ac:chgData name="Pronckutė,Edita E." userId="6e2defb9-af53-460d-90d1-fb3ddf937ea0" providerId="ADAL" clId="{6F7DA04C-ED5F-4187-AE75-70DC118F397C}" dt="2022-09-05T10:00:26.277" v="2867" actId="255"/>
          <ac:spMkLst>
            <pc:docMk/>
            <pc:sldMk cId="999370479" sldId="265"/>
            <ac:spMk id="8" creationId="{9D6B14CA-FB0A-2E7A-A333-C14F1F86D19F}"/>
          </ac:spMkLst>
        </pc:spChg>
        <pc:spChg chg="mod">
          <ac:chgData name="Pronckutė,Edita E." userId="6e2defb9-af53-460d-90d1-fb3ddf937ea0" providerId="ADAL" clId="{6F7DA04C-ED5F-4187-AE75-70DC118F397C}" dt="2022-09-06T07:40:42.958" v="3173" actId="20577"/>
          <ac:spMkLst>
            <pc:docMk/>
            <pc:sldMk cId="999370479" sldId="265"/>
            <ac:spMk id="9" creationId="{1AEE8342-9BFE-284F-2D2E-CB44C2931A6B}"/>
          </ac:spMkLst>
        </pc:spChg>
      </pc:sldChg>
      <pc:sldChg chg="modSp mod">
        <pc:chgData name="Pronckutė,Edita E." userId="6e2defb9-af53-460d-90d1-fb3ddf937ea0" providerId="ADAL" clId="{6F7DA04C-ED5F-4187-AE75-70DC118F397C}" dt="2022-09-05T10:25:37.522" v="3147" actId="1076"/>
        <pc:sldMkLst>
          <pc:docMk/>
          <pc:sldMk cId="4089439919" sldId="266"/>
        </pc:sldMkLst>
        <pc:spChg chg="mod">
          <ac:chgData name="Pronckutė,Edita E." userId="6e2defb9-af53-460d-90d1-fb3ddf937ea0" providerId="ADAL" clId="{6F7DA04C-ED5F-4187-AE75-70DC118F397C}" dt="2022-09-05T10:25:37.522" v="3147" actId="1076"/>
          <ac:spMkLst>
            <pc:docMk/>
            <pc:sldMk cId="4089439919" sldId="266"/>
            <ac:spMk id="2" creationId="{58A97F4D-F280-472F-9307-25B3E6BD88B5}"/>
          </ac:spMkLst>
        </pc:spChg>
        <pc:spChg chg="mod">
          <ac:chgData name="Pronckutė,Edita E." userId="6e2defb9-af53-460d-90d1-fb3ddf937ea0" providerId="ADAL" clId="{6F7DA04C-ED5F-4187-AE75-70DC118F397C}" dt="2022-09-05T10:25:34.743" v="3146" actId="1076"/>
          <ac:spMkLst>
            <pc:docMk/>
            <pc:sldMk cId="4089439919" sldId="266"/>
            <ac:spMk id="7" creationId="{88EE16CB-6067-CDD3-6DF6-F730ECCC2324}"/>
          </ac:spMkLst>
        </pc:spChg>
        <pc:picChg chg="mod">
          <ac:chgData name="Pronckutė,Edita E." userId="6e2defb9-af53-460d-90d1-fb3ddf937ea0" providerId="ADAL" clId="{6F7DA04C-ED5F-4187-AE75-70DC118F397C}" dt="2022-09-05T09:18:11.107" v="2286" actId="1076"/>
          <ac:picMkLst>
            <pc:docMk/>
            <pc:sldMk cId="4089439919" sldId="266"/>
            <ac:picMk id="5" creationId="{9E7E57B7-9708-56BF-DCEB-1742AD54E00B}"/>
          </ac:picMkLst>
        </pc:picChg>
      </pc:sldChg>
      <pc:sldChg chg="modSp mod modNotesTx">
        <pc:chgData name="Pronckutė,Edita E." userId="6e2defb9-af53-460d-90d1-fb3ddf937ea0" providerId="ADAL" clId="{6F7DA04C-ED5F-4187-AE75-70DC118F397C}" dt="2022-09-05T10:21:31.625" v="3118" actId="14100"/>
        <pc:sldMkLst>
          <pc:docMk/>
          <pc:sldMk cId="51542055" sldId="267"/>
        </pc:sldMkLst>
        <pc:spChg chg="mod">
          <ac:chgData name="Pronckutė,Edita E." userId="6e2defb9-af53-460d-90d1-fb3ddf937ea0" providerId="ADAL" clId="{6F7DA04C-ED5F-4187-AE75-70DC118F397C}" dt="2022-09-05T10:21:31.625" v="3118" actId="14100"/>
          <ac:spMkLst>
            <pc:docMk/>
            <pc:sldMk cId="51542055" sldId="267"/>
            <ac:spMk id="2" creationId="{58A97F4D-F280-472F-9307-25B3E6BD88B5}"/>
          </ac:spMkLst>
        </pc:spChg>
        <pc:spChg chg="mod">
          <ac:chgData name="Pronckutė,Edita E." userId="6e2defb9-af53-460d-90d1-fb3ddf937ea0" providerId="ADAL" clId="{6F7DA04C-ED5F-4187-AE75-70DC118F397C}" dt="2022-09-05T10:14:01.217" v="3056" actId="20577"/>
          <ac:spMkLst>
            <pc:docMk/>
            <pc:sldMk cId="51542055" sldId="267"/>
            <ac:spMk id="9" creationId="{F9B6870F-047D-CFE9-1786-EE855833C1AE}"/>
          </ac:spMkLst>
        </pc:spChg>
        <pc:picChg chg="mod">
          <ac:chgData name="Pronckutė,Edita E." userId="6e2defb9-af53-460d-90d1-fb3ddf937ea0" providerId="ADAL" clId="{6F7DA04C-ED5F-4187-AE75-70DC118F397C}" dt="2022-09-01T09:13:28.110" v="507" actId="1076"/>
          <ac:picMkLst>
            <pc:docMk/>
            <pc:sldMk cId="51542055" sldId="267"/>
            <ac:picMk id="7" creationId="{5963D1CC-69F4-8792-C538-B5012077DC96}"/>
          </ac:picMkLst>
        </pc:picChg>
      </pc:sldChg>
      <pc:sldChg chg="addSp delSp modSp mod modNotesTx">
        <pc:chgData name="Pronckutė,Edita E." userId="6e2defb9-af53-460d-90d1-fb3ddf937ea0" providerId="ADAL" clId="{6F7DA04C-ED5F-4187-AE75-70DC118F397C}" dt="2022-09-05T09:17:50.450" v="2282" actId="1076"/>
        <pc:sldMkLst>
          <pc:docMk/>
          <pc:sldMk cId="2487796775" sldId="268"/>
        </pc:sldMkLst>
        <pc:spChg chg="mod">
          <ac:chgData name="Pronckutė,Edita E." userId="6e2defb9-af53-460d-90d1-fb3ddf937ea0" providerId="ADAL" clId="{6F7DA04C-ED5F-4187-AE75-70DC118F397C}" dt="2022-09-05T09:17:50.450" v="2282" actId="1076"/>
          <ac:spMkLst>
            <pc:docMk/>
            <pc:sldMk cId="2487796775" sldId="268"/>
            <ac:spMk id="2" creationId="{BB2AAA3B-5661-2C95-13E8-0803047DB2CA}"/>
          </ac:spMkLst>
        </pc:spChg>
        <pc:spChg chg="add del mod">
          <ac:chgData name="Pronckutė,Edita E." userId="6e2defb9-af53-460d-90d1-fb3ddf937ea0" providerId="ADAL" clId="{6F7DA04C-ED5F-4187-AE75-70DC118F397C}" dt="2022-09-05T09:17:44.368" v="2279" actId="478"/>
          <ac:spMkLst>
            <pc:docMk/>
            <pc:sldMk cId="2487796775" sldId="268"/>
            <ac:spMk id="5" creationId="{FAA52DE5-51F6-1A4B-D839-CB51A7349B73}"/>
          </ac:spMkLst>
        </pc:spChg>
      </pc:sldChg>
      <pc:sldChg chg="delSp modSp add del mod ord">
        <pc:chgData name="Pronckutė,Edita E." userId="6e2defb9-af53-460d-90d1-fb3ddf937ea0" providerId="ADAL" clId="{6F7DA04C-ED5F-4187-AE75-70DC118F397C}" dt="2022-09-01T08:18:19.049" v="152" actId="47"/>
        <pc:sldMkLst>
          <pc:docMk/>
          <pc:sldMk cId="1446198568" sldId="269"/>
        </pc:sldMkLst>
        <pc:spChg chg="mod">
          <ac:chgData name="Pronckutė,Edita E." userId="6e2defb9-af53-460d-90d1-fb3ddf937ea0" providerId="ADAL" clId="{6F7DA04C-ED5F-4187-AE75-70DC118F397C}" dt="2022-09-01T08:18:02.556" v="144" actId="21"/>
          <ac:spMkLst>
            <pc:docMk/>
            <pc:sldMk cId="1446198568" sldId="269"/>
            <ac:spMk id="2" creationId="{58A97F4D-F280-472F-9307-25B3E6BD88B5}"/>
          </ac:spMkLst>
        </pc:spChg>
        <pc:spChg chg="mod">
          <ac:chgData name="Pronckutė,Edita E." userId="6e2defb9-af53-460d-90d1-fb3ddf937ea0" providerId="ADAL" clId="{6F7DA04C-ED5F-4187-AE75-70DC118F397C}" dt="2022-09-01T08:18:11.849" v="148" actId="21"/>
          <ac:spMkLst>
            <pc:docMk/>
            <pc:sldMk cId="1446198568" sldId="269"/>
            <ac:spMk id="7" creationId="{D2BFB24C-7288-4ADB-FA95-3EDA31146969}"/>
          </ac:spMkLst>
        </pc:spChg>
        <pc:picChg chg="del">
          <ac:chgData name="Pronckutė,Edita E." userId="6e2defb9-af53-460d-90d1-fb3ddf937ea0" providerId="ADAL" clId="{6F7DA04C-ED5F-4187-AE75-70DC118F397C}" dt="2022-09-01T08:12:19.939" v="72" actId="478"/>
          <ac:picMkLst>
            <pc:docMk/>
            <pc:sldMk cId="1446198568" sldId="269"/>
            <ac:picMk id="4" creationId="{70B43166-6D70-212A-8189-1CE8D78CEC9B}"/>
          </ac:picMkLst>
        </pc:picChg>
      </pc:sldChg>
      <pc:sldChg chg="modSp mod modNotesTx">
        <pc:chgData name="Pronckutė,Edita E." userId="6e2defb9-af53-460d-90d1-fb3ddf937ea0" providerId="ADAL" clId="{6F7DA04C-ED5F-4187-AE75-70DC118F397C}" dt="2022-09-05T10:09:16.636" v="3033" actId="1076"/>
        <pc:sldMkLst>
          <pc:docMk/>
          <pc:sldMk cId="1513117173" sldId="269"/>
        </pc:sldMkLst>
        <pc:spChg chg="mod">
          <ac:chgData name="Pronckutė,Edita E." userId="6e2defb9-af53-460d-90d1-fb3ddf937ea0" providerId="ADAL" clId="{6F7DA04C-ED5F-4187-AE75-70DC118F397C}" dt="2022-09-05T10:09:14.657" v="3032" actId="14100"/>
          <ac:spMkLst>
            <pc:docMk/>
            <pc:sldMk cId="1513117173" sldId="269"/>
            <ac:spMk id="2" creationId="{58A97F4D-F280-472F-9307-25B3E6BD88B5}"/>
          </ac:spMkLst>
        </pc:spChg>
        <pc:spChg chg="mod">
          <ac:chgData name="Pronckutė,Edita E." userId="6e2defb9-af53-460d-90d1-fb3ddf937ea0" providerId="ADAL" clId="{6F7DA04C-ED5F-4187-AE75-70DC118F397C}" dt="2022-09-05T10:09:16.636" v="3033" actId="1076"/>
          <ac:spMkLst>
            <pc:docMk/>
            <pc:sldMk cId="1513117173" sldId="269"/>
            <ac:spMk id="7" creationId="{09EFAF19-2736-F652-5E81-F048091D67C6}"/>
          </ac:spMkLst>
        </pc:spChg>
      </pc:sldChg>
      <pc:sldChg chg="new del">
        <pc:chgData name="Pronckutė,Edita E." userId="6e2defb9-af53-460d-90d1-fb3ddf937ea0" providerId="ADAL" clId="{6F7DA04C-ED5F-4187-AE75-70DC118F397C}" dt="2022-09-05T08:08:21.748" v="1516" actId="47"/>
        <pc:sldMkLst>
          <pc:docMk/>
          <pc:sldMk cId="3675530283" sldId="270"/>
        </pc:sldMkLst>
      </pc:sldChg>
      <pc:sldChg chg="addSp delSp modSp add mod modNotesTx">
        <pc:chgData name="Pronckutė,Edita E." userId="6e2defb9-af53-460d-90d1-fb3ddf937ea0" providerId="ADAL" clId="{6F7DA04C-ED5F-4187-AE75-70DC118F397C}" dt="2022-09-06T06:54:05.244" v="3154" actId="948"/>
        <pc:sldMkLst>
          <pc:docMk/>
          <pc:sldMk cId="4047578567" sldId="270"/>
        </pc:sldMkLst>
        <pc:spChg chg="del mod">
          <ac:chgData name="Pronckutė,Edita E." userId="6e2defb9-af53-460d-90d1-fb3ddf937ea0" providerId="ADAL" clId="{6F7DA04C-ED5F-4187-AE75-70DC118F397C}" dt="2022-09-05T08:08:36.414" v="1521" actId="478"/>
          <ac:spMkLst>
            <pc:docMk/>
            <pc:sldMk cId="4047578567" sldId="270"/>
            <ac:spMk id="2" creationId="{92679374-8EAE-4873-9BB6-F6C630302DA2}"/>
          </ac:spMkLst>
        </pc:spChg>
        <pc:spChg chg="del">
          <ac:chgData name="Pronckutė,Edita E." userId="6e2defb9-af53-460d-90d1-fb3ddf937ea0" providerId="ADAL" clId="{6F7DA04C-ED5F-4187-AE75-70DC118F397C}" dt="2022-09-05T08:08:39.747" v="1522" actId="478"/>
          <ac:spMkLst>
            <pc:docMk/>
            <pc:sldMk cId="4047578567" sldId="270"/>
            <ac:spMk id="3" creationId="{7E42C4E3-AFAF-4630-AF6D-21FB3C29CF71}"/>
          </ac:spMkLst>
        </pc:spChg>
        <pc:spChg chg="add del mod">
          <ac:chgData name="Pronckutė,Edita E." userId="6e2defb9-af53-460d-90d1-fb3ddf937ea0" providerId="ADAL" clId="{6F7DA04C-ED5F-4187-AE75-70DC118F397C}" dt="2022-09-05T08:08:41.517" v="1523" actId="478"/>
          <ac:spMkLst>
            <pc:docMk/>
            <pc:sldMk cId="4047578567" sldId="270"/>
            <ac:spMk id="5" creationId="{28561BDC-3625-A833-FEB7-6B9790C63DCD}"/>
          </ac:spMkLst>
        </pc:spChg>
        <pc:spChg chg="add mod">
          <ac:chgData name="Pronckutė,Edita E." userId="6e2defb9-af53-460d-90d1-fb3ddf937ea0" providerId="ADAL" clId="{6F7DA04C-ED5F-4187-AE75-70DC118F397C}" dt="2022-09-05T09:19:45.765" v="2293" actId="14100"/>
          <ac:spMkLst>
            <pc:docMk/>
            <pc:sldMk cId="4047578567" sldId="270"/>
            <ac:spMk id="7" creationId="{0995398E-230A-8E99-A876-A5D142648590}"/>
          </ac:spMkLst>
        </pc:spChg>
        <pc:spChg chg="add mod">
          <ac:chgData name="Pronckutė,Edita E." userId="6e2defb9-af53-460d-90d1-fb3ddf937ea0" providerId="ADAL" clId="{6F7DA04C-ED5F-4187-AE75-70DC118F397C}" dt="2022-09-06T06:54:05.244" v="3154" actId="948"/>
          <ac:spMkLst>
            <pc:docMk/>
            <pc:sldMk cId="4047578567" sldId="270"/>
            <ac:spMk id="8" creationId="{04C65D5F-48C7-051B-585E-21AD66D56715}"/>
          </ac:spMkLst>
        </pc:spChg>
        <pc:picChg chg="add mod">
          <ac:chgData name="Pronckutė,Edita E." userId="6e2defb9-af53-460d-90d1-fb3ddf937ea0" providerId="ADAL" clId="{6F7DA04C-ED5F-4187-AE75-70DC118F397C}" dt="2022-09-05T08:19:58.543" v="1789" actId="1076"/>
          <ac:picMkLst>
            <pc:docMk/>
            <pc:sldMk cId="4047578567" sldId="270"/>
            <ac:picMk id="9" creationId="{96E16812-D87A-8304-BAC4-364BD8C0F1E3}"/>
          </ac:picMkLst>
        </pc:picChg>
        <pc:picChg chg="add mod">
          <ac:chgData name="Pronckutė,Edita E." userId="6e2defb9-af53-460d-90d1-fb3ddf937ea0" providerId="ADAL" clId="{6F7DA04C-ED5F-4187-AE75-70DC118F397C}" dt="2022-09-05T08:20:00.915" v="1790" actId="1076"/>
          <ac:picMkLst>
            <pc:docMk/>
            <pc:sldMk cId="4047578567" sldId="270"/>
            <ac:picMk id="11" creationId="{4A8ADEC9-0C5C-1A56-24C9-28C89AE8FEF0}"/>
          </ac:picMkLst>
        </pc:picChg>
        <pc:picChg chg="add del mod">
          <ac:chgData name="Pronckutė,Edita E." userId="6e2defb9-af53-460d-90d1-fb3ddf937ea0" providerId="ADAL" clId="{6F7DA04C-ED5F-4187-AE75-70DC118F397C}" dt="2022-09-05T08:14:45.481" v="1762" actId="478"/>
          <ac:picMkLst>
            <pc:docMk/>
            <pc:sldMk cId="4047578567" sldId="270"/>
            <ac:picMk id="13" creationId="{9A1C61D5-EFE4-8733-A6BE-70E170001798}"/>
          </ac:picMkLst>
        </pc:picChg>
        <pc:picChg chg="add del mod">
          <ac:chgData name="Pronckutė,Edita E." userId="6e2defb9-af53-460d-90d1-fb3ddf937ea0" providerId="ADAL" clId="{6F7DA04C-ED5F-4187-AE75-70DC118F397C}" dt="2022-09-05T08:15:26.091" v="1767" actId="478"/>
          <ac:picMkLst>
            <pc:docMk/>
            <pc:sldMk cId="4047578567" sldId="270"/>
            <ac:picMk id="15" creationId="{9DC22A5F-F9C0-8A7A-F55C-713C9DC65EE9}"/>
          </ac:picMkLst>
        </pc:picChg>
        <pc:picChg chg="add del mod ord">
          <ac:chgData name="Pronckutė,Edita E." userId="6e2defb9-af53-460d-90d1-fb3ddf937ea0" providerId="ADAL" clId="{6F7DA04C-ED5F-4187-AE75-70DC118F397C}" dt="2022-09-05T08:16:50.749" v="1773" actId="478"/>
          <ac:picMkLst>
            <pc:docMk/>
            <pc:sldMk cId="4047578567" sldId="270"/>
            <ac:picMk id="17" creationId="{3380BC16-DAFB-93E7-C6C0-7BF5903335DB}"/>
          </ac:picMkLst>
        </pc:picChg>
        <pc:picChg chg="add mod ord">
          <ac:chgData name="Pronckutė,Edita E." userId="6e2defb9-af53-460d-90d1-fb3ddf937ea0" providerId="ADAL" clId="{6F7DA04C-ED5F-4187-AE75-70DC118F397C}" dt="2022-09-05T08:18:28.820" v="1786" actId="1076"/>
          <ac:picMkLst>
            <pc:docMk/>
            <pc:sldMk cId="4047578567" sldId="270"/>
            <ac:picMk id="19" creationId="{0B206866-89BD-09F7-9C8A-8AE201145CD0}"/>
          </ac:picMkLst>
        </pc:picChg>
        <pc:picChg chg="del">
          <ac:chgData name="Pronckutė,Edita E." userId="6e2defb9-af53-460d-90d1-fb3ddf937ea0" providerId="ADAL" clId="{6F7DA04C-ED5F-4187-AE75-70DC118F397C}" dt="2022-09-05T08:08:28.296" v="1518" actId="478"/>
          <ac:picMkLst>
            <pc:docMk/>
            <pc:sldMk cId="4047578567" sldId="270"/>
            <ac:picMk id="1026" creationId="{4B8758F0-94EE-1946-A16A-FBF869AC39D3}"/>
          </ac:picMkLst>
        </pc:picChg>
      </pc:sldChg>
    </pc:docChg>
  </pc:docChgLst>
  <pc:docChgLst>
    <pc:chgData name="Huijbers,Jop J.J." userId="S::430817@student.fontys.nl::e68bb874-1dfb-4f04-8982-fc489761cb1f" providerId="AD" clId="Web-{A38A5B48-6314-4BC8-A76B-6CF9CE5C7668}"/>
    <pc:docChg chg="modSld">
      <pc:chgData name="Huijbers,Jop J.J." userId="S::430817@student.fontys.nl::e68bb874-1dfb-4f04-8982-fc489761cb1f" providerId="AD" clId="Web-{A38A5B48-6314-4BC8-A76B-6CF9CE5C7668}" dt="2022-09-01T11:02:37.687" v="13" actId="20577"/>
      <pc:docMkLst>
        <pc:docMk/>
      </pc:docMkLst>
      <pc:sldChg chg="modSp">
        <pc:chgData name="Huijbers,Jop J.J." userId="S::430817@student.fontys.nl::e68bb874-1dfb-4f04-8982-fc489761cb1f" providerId="AD" clId="Web-{A38A5B48-6314-4BC8-A76B-6CF9CE5C7668}" dt="2022-09-01T11:02:37.687" v="13" actId="20577"/>
        <pc:sldMkLst>
          <pc:docMk/>
          <pc:sldMk cId="51542055" sldId="267"/>
        </pc:sldMkLst>
        <pc:spChg chg="mod">
          <ac:chgData name="Huijbers,Jop J.J." userId="S::430817@student.fontys.nl::e68bb874-1dfb-4f04-8982-fc489761cb1f" providerId="AD" clId="Web-{A38A5B48-6314-4BC8-A76B-6CF9CE5C7668}" dt="2022-09-01T11:02:37.687" v="13" actId="20577"/>
          <ac:spMkLst>
            <pc:docMk/>
            <pc:sldMk cId="51542055" sldId="267"/>
            <ac:spMk id="9" creationId="{F9B6870F-047D-CFE9-1786-EE855833C1AE}"/>
          </ac:spMkLst>
        </pc:spChg>
      </pc:sldChg>
    </pc:docChg>
  </pc:docChgLst>
  <pc:docChgLst>
    <pc:chgData name="Duijzings,Femke F.M.J." userId="S::438262@student.fontys.nl::eb761d8e-0efb-4f4f-a1d2-40673bd8a4a2" providerId="AD" clId="Web-{DDC134E6-F628-4F12-91B7-FE2AEFE72090}"/>
    <pc:docChg chg="mod addSld delSld modSld">
      <pc:chgData name="Duijzings,Femke F.M.J." userId="S::438262@student.fontys.nl::eb761d8e-0efb-4f4f-a1d2-40673bd8a4a2" providerId="AD" clId="Web-{DDC134E6-F628-4F12-91B7-FE2AEFE72090}" dt="2022-09-08T08:22:29.724" v="112" actId="1076"/>
      <pc:docMkLst>
        <pc:docMk/>
      </pc:docMkLst>
      <pc:sldChg chg="addSp delSp modSp add replId modCm">
        <pc:chgData name="Duijzings,Femke F.M.J." userId="S::438262@student.fontys.nl::eb761d8e-0efb-4f4f-a1d2-40673bd8a4a2" providerId="AD" clId="Web-{DDC134E6-F628-4F12-91B7-FE2AEFE72090}" dt="2022-09-08T08:22:29.724" v="112" actId="1076"/>
        <pc:sldMkLst>
          <pc:docMk/>
          <pc:sldMk cId="783916226" sldId="278"/>
        </pc:sldMkLst>
        <pc:spChg chg="del">
          <ac:chgData name="Duijzings,Femke F.M.J." userId="S::438262@student.fontys.nl::eb761d8e-0efb-4f4f-a1d2-40673bd8a4a2" providerId="AD" clId="Web-{DDC134E6-F628-4F12-91B7-FE2AEFE72090}" dt="2022-09-08T08:13:38.572" v="2"/>
          <ac:spMkLst>
            <pc:docMk/>
            <pc:sldMk cId="783916226" sldId="278"/>
            <ac:spMk id="4" creationId="{34400F7D-1544-AB14-C5F9-7E4BBF713B2E}"/>
          </ac:spMkLst>
        </pc:spChg>
        <pc:spChg chg="add mod">
          <ac:chgData name="Duijzings,Femke F.M.J." userId="S::438262@student.fontys.nl::eb761d8e-0efb-4f4f-a1d2-40673bd8a4a2" providerId="AD" clId="Web-{DDC134E6-F628-4F12-91B7-FE2AEFE72090}" dt="2022-09-08T08:22:03.347" v="105" actId="20577"/>
          <ac:spMkLst>
            <pc:docMk/>
            <pc:sldMk cId="783916226" sldId="278"/>
            <ac:spMk id="5" creationId="{3AF6BB15-13A7-9211-C120-1F9D692F2385}"/>
          </ac:spMkLst>
        </pc:spChg>
        <pc:spChg chg="add mod">
          <ac:chgData name="Duijzings,Femke F.M.J." userId="S::438262@student.fontys.nl::eb761d8e-0efb-4f4f-a1d2-40673bd8a4a2" providerId="AD" clId="Web-{DDC134E6-F628-4F12-91B7-FE2AEFE72090}" dt="2022-09-08T08:22:10.675" v="106" actId="20577"/>
          <ac:spMkLst>
            <pc:docMk/>
            <pc:sldMk cId="783916226" sldId="278"/>
            <ac:spMk id="6" creationId="{3EA05255-8057-A046-FE15-DE8BA62EE512}"/>
          </ac:spMkLst>
        </pc:spChg>
        <pc:spChg chg="mod">
          <ac:chgData name="Duijzings,Femke F.M.J." userId="S::438262@student.fontys.nl::eb761d8e-0efb-4f4f-a1d2-40673bd8a4a2" providerId="AD" clId="Web-{DDC134E6-F628-4F12-91B7-FE2AEFE72090}" dt="2022-09-08T08:22:18.801" v="107" actId="1076"/>
          <ac:spMkLst>
            <pc:docMk/>
            <pc:sldMk cId="783916226" sldId="278"/>
            <ac:spMk id="8" creationId="{F8F0477E-F88C-BB03-FA2A-0CCD4E84F18A}"/>
          </ac:spMkLst>
        </pc:spChg>
        <pc:spChg chg="del mod">
          <ac:chgData name="Duijzings,Femke F.M.J." userId="S::438262@student.fontys.nl::eb761d8e-0efb-4f4f-a1d2-40673bd8a4a2" providerId="AD" clId="Web-{DDC134E6-F628-4F12-91B7-FE2AEFE72090}" dt="2022-09-08T08:13:42.541" v="5"/>
          <ac:spMkLst>
            <pc:docMk/>
            <pc:sldMk cId="783916226" sldId="278"/>
            <ac:spMk id="10" creationId="{4DE240EE-7C72-6D51-ABE5-D823A5E7CCD0}"/>
          </ac:spMkLst>
        </pc:spChg>
        <pc:picChg chg="add mod">
          <ac:chgData name="Duijzings,Femke F.M.J." userId="S::438262@student.fontys.nl::eb761d8e-0efb-4f4f-a1d2-40673bd8a4a2" providerId="AD" clId="Web-{DDC134E6-F628-4F12-91B7-FE2AEFE72090}" dt="2022-09-08T08:22:29.724" v="110" actId="1076"/>
          <ac:picMkLst>
            <pc:docMk/>
            <pc:sldMk cId="783916226" sldId="278"/>
            <ac:picMk id="11" creationId="{566C819B-7559-CC19-2682-2A23A50776D7}"/>
          </ac:picMkLst>
        </pc:picChg>
        <pc:picChg chg="add mod">
          <ac:chgData name="Duijzings,Femke F.M.J." userId="S::438262@student.fontys.nl::eb761d8e-0efb-4f4f-a1d2-40673bd8a4a2" providerId="AD" clId="Web-{DDC134E6-F628-4F12-91B7-FE2AEFE72090}" dt="2022-09-08T08:22:29.724" v="111" actId="1076"/>
          <ac:picMkLst>
            <pc:docMk/>
            <pc:sldMk cId="783916226" sldId="278"/>
            <ac:picMk id="13" creationId="{C81DB674-12E7-8100-100F-C595DBFDBED1}"/>
          </ac:picMkLst>
        </pc:picChg>
        <pc:picChg chg="add mod">
          <ac:chgData name="Duijzings,Femke F.M.J." userId="S::438262@student.fontys.nl::eb761d8e-0efb-4f4f-a1d2-40673bd8a4a2" providerId="AD" clId="Web-{DDC134E6-F628-4F12-91B7-FE2AEFE72090}" dt="2022-09-08T08:22:29.724" v="112" actId="1076"/>
          <ac:picMkLst>
            <pc:docMk/>
            <pc:sldMk cId="783916226" sldId="278"/>
            <ac:picMk id="15" creationId="{6D85C482-590A-8B3C-A512-B40B1F07C3B8}"/>
          </ac:picMkLst>
        </pc:picChg>
      </pc:sldChg>
      <pc:sldChg chg="add del">
        <pc:chgData name="Duijzings,Femke F.M.J." userId="S::438262@student.fontys.nl::eb761d8e-0efb-4f4f-a1d2-40673bd8a4a2" providerId="AD" clId="Web-{DDC134E6-F628-4F12-91B7-FE2AEFE72090}" dt="2022-09-08T08:16:21.460" v="32"/>
        <pc:sldMkLst>
          <pc:docMk/>
          <pc:sldMk cId="3320854407" sldId="279"/>
        </pc:sldMkLst>
      </pc:sldChg>
    </pc:docChg>
  </pc:docChgLst>
  <pc:docChgLst>
    <pc:chgData name="Pronckutė,Edita E." userId="S::436649@student.fontys.nl::6e2defb9-af53-460d-90d1-fb3ddf937ea0" providerId="AD" clId="Web-{F2778FC4-C4C7-4E30-88F0-4FBADF5E0554}"/>
    <pc:docChg chg="modSld">
      <pc:chgData name="Pronckutė,Edita E." userId="S::436649@student.fontys.nl::6e2defb9-af53-460d-90d1-fb3ddf937ea0" providerId="AD" clId="Web-{F2778FC4-C4C7-4E30-88F0-4FBADF5E0554}" dt="2022-09-01T08:01:49.473" v="1" actId="1076"/>
      <pc:docMkLst>
        <pc:docMk/>
      </pc:docMkLst>
      <pc:sldChg chg="addSp modSp">
        <pc:chgData name="Pronckutė,Edita E." userId="S::436649@student.fontys.nl::6e2defb9-af53-460d-90d1-fb3ddf937ea0" providerId="AD" clId="Web-{F2778FC4-C4C7-4E30-88F0-4FBADF5E0554}" dt="2022-09-01T08:01:49.473" v="1" actId="1076"/>
        <pc:sldMkLst>
          <pc:docMk/>
          <pc:sldMk cId="2523778671" sldId="264"/>
        </pc:sldMkLst>
        <pc:picChg chg="add mod">
          <ac:chgData name="Pronckutė,Edita E." userId="S::436649@student.fontys.nl::6e2defb9-af53-460d-90d1-fb3ddf937ea0" providerId="AD" clId="Web-{F2778FC4-C4C7-4E30-88F0-4FBADF5E0554}" dt="2022-09-01T08:01:49.473" v="1" actId="1076"/>
          <ac:picMkLst>
            <pc:docMk/>
            <pc:sldMk cId="2523778671" sldId="264"/>
            <ac:picMk id="4" creationId="{70B43166-6D70-212A-8189-1CE8D78CEC9B}"/>
          </ac:picMkLst>
        </pc:picChg>
      </pc:sldChg>
    </pc:docChg>
  </pc:docChgLst>
  <pc:docChgLst>
    <pc:chgData name="Genechten,Luke L.A.R. van" userId="S::403756@student.fontys.nl::e8bcd3b1-c659-4d1d-aaba-bec6abb8cd91" providerId="AD" clId="Web-{8C5DF3CB-8F19-4AE4-897D-7955B0BC326F}"/>
    <pc:docChg chg="modSld">
      <pc:chgData name="Genechten,Luke L.A.R. van" userId="S::403756@student.fontys.nl::e8bcd3b1-c659-4d1d-aaba-bec6abb8cd91" providerId="AD" clId="Web-{8C5DF3CB-8F19-4AE4-897D-7955B0BC326F}" dt="2022-09-13T07:38:06.159" v="2" actId="1076"/>
      <pc:docMkLst>
        <pc:docMk/>
      </pc:docMkLst>
      <pc:sldChg chg="modSp">
        <pc:chgData name="Genechten,Luke L.A.R. van" userId="S::403756@student.fontys.nl::e8bcd3b1-c659-4d1d-aaba-bec6abb8cd91" providerId="AD" clId="Web-{8C5DF3CB-8F19-4AE4-897D-7955B0BC326F}" dt="2022-09-13T07:38:06.159" v="2" actId="1076"/>
        <pc:sldMkLst>
          <pc:docMk/>
          <pc:sldMk cId="3462971580" sldId="279"/>
        </pc:sldMkLst>
        <pc:picChg chg="mod">
          <ac:chgData name="Genechten,Luke L.A.R. van" userId="S::403756@student.fontys.nl::e8bcd3b1-c659-4d1d-aaba-bec6abb8cd91" providerId="AD" clId="Web-{8C5DF3CB-8F19-4AE4-897D-7955B0BC326F}" dt="2022-09-13T07:38:06.159" v="2" actId="1076"/>
          <ac:picMkLst>
            <pc:docMk/>
            <pc:sldMk cId="3462971580" sldId="279"/>
            <ac:picMk id="19" creationId="{0B206866-89BD-09F7-9C8A-8AE201145CD0}"/>
          </ac:picMkLst>
        </pc:picChg>
      </pc:sldChg>
    </pc:docChg>
  </pc:docChgLst>
  <pc:docChgLst>
    <pc:chgData name="Huijbers,Jop J.J." userId="S::430817@student.fontys.nl::e68bb874-1dfb-4f04-8982-fc489761cb1f" providerId="AD" clId="Web-{0F8EB431-517B-4BE4-A128-20614CEF21B0}"/>
    <pc:docChg chg="delSld modSld">
      <pc:chgData name="Huijbers,Jop J.J." userId="S::430817@student.fontys.nl::e68bb874-1dfb-4f04-8982-fc489761cb1f" providerId="AD" clId="Web-{0F8EB431-517B-4BE4-A128-20614CEF21B0}" dt="2022-09-08T08:32:07.173" v="165" actId="20577"/>
      <pc:docMkLst>
        <pc:docMk/>
      </pc:docMkLst>
      <pc:sldChg chg="mod modShow">
        <pc:chgData name="Huijbers,Jop J.J." userId="S::430817@student.fontys.nl::e68bb874-1dfb-4f04-8982-fc489761cb1f" providerId="AD" clId="Web-{0F8EB431-517B-4BE4-A128-20614CEF21B0}" dt="2022-09-08T07:42:48.845" v="2"/>
        <pc:sldMkLst>
          <pc:docMk/>
          <pc:sldMk cId="2523778671" sldId="264"/>
        </pc:sldMkLst>
      </pc:sldChg>
      <pc:sldChg chg="del">
        <pc:chgData name="Huijbers,Jop J.J." userId="S::430817@student.fontys.nl::e68bb874-1dfb-4f04-8982-fc489761cb1f" providerId="AD" clId="Web-{0F8EB431-517B-4BE4-A128-20614CEF21B0}" dt="2022-09-08T07:42:31.704" v="0"/>
        <pc:sldMkLst>
          <pc:docMk/>
          <pc:sldMk cId="999370479" sldId="265"/>
        </pc:sldMkLst>
      </pc:sldChg>
      <pc:sldChg chg="addSp delSp modSp">
        <pc:chgData name="Huijbers,Jop J.J." userId="S::430817@student.fontys.nl::e68bb874-1dfb-4f04-8982-fc489761cb1f" providerId="AD" clId="Web-{0F8EB431-517B-4BE4-A128-20614CEF21B0}" dt="2022-09-08T07:47:18.743" v="21" actId="1076"/>
        <pc:sldMkLst>
          <pc:docMk/>
          <pc:sldMk cId="51542055" sldId="267"/>
        </pc:sldMkLst>
        <pc:picChg chg="add mod">
          <ac:chgData name="Huijbers,Jop J.J." userId="S::430817@student.fontys.nl::e68bb874-1dfb-4f04-8982-fc489761cb1f" providerId="AD" clId="Web-{0F8EB431-517B-4BE4-A128-20614CEF21B0}" dt="2022-09-08T07:46:05.287" v="7" actId="14100"/>
          <ac:picMkLst>
            <pc:docMk/>
            <pc:sldMk cId="51542055" sldId="267"/>
            <ac:picMk id="5" creationId="{AE753EE4-7CBA-1EBD-8210-84D7BE278315}"/>
          </ac:picMkLst>
        </pc:picChg>
        <pc:picChg chg="del mod">
          <ac:chgData name="Huijbers,Jop J.J." userId="S::430817@student.fontys.nl::e68bb874-1dfb-4f04-8982-fc489761cb1f" providerId="AD" clId="Web-{0F8EB431-517B-4BE4-A128-20614CEF21B0}" dt="2022-09-08T07:45:20.099" v="4"/>
          <ac:picMkLst>
            <pc:docMk/>
            <pc:sldMk cId="51542055" sldId="267"/>
            <ac:picMk id="6" creationId="{F969E8E4-1EF2-5178-020E-5FBBBABEE12F}"/>
          </ac:picMkLst>
        </pc:picChg>
        <pc:picChg chg="add mod">
          <ac:chgData name="Huijbers,Jop J.J." userId="S::430817@student.fontys.nl::e68bb874-1dfb-4f04-8982-fc489761cb1f" providerId="AD" clId="Web-{0F8EB431-517B-4BE4-A128-20614CEF21B0}" dt="2022-09-08T07:46:22.132" v="11" actId="1076"/>
          <ac:picMkLst>
            <pc:docMk/>
            <pc:sldMk cId="51542055" sldId="267"/>
            <ac:picMk id="8" creationId="{2BA90CB9-74E1-8E19-DED1-C831DFB1D28B}"/>
          </ac:picMkLst>
        </pc:picChg>
        <pc:picChg chg="add mod">
          <ac:chgData name="Huijbers,Jop J.J." userId="S::430817@student.fontys.nl::e68bb874-1dfb-4f04-8982-fc489761cb1f" providerId="AD" clId="Web-{0F8EB431-517B-4BE4-A128-20614CEF21B0}" dt="2022-09-08T07:47:18.743" v="21" actId="1076"/>
          <ac:picMkLst>
            <pc:docMk/>
            <pc:sldMk cId="51542055" sldId="267"/>
            <ac:picMk id="10" creationId="{A68F9781-7A12-5425-AB68-46D8635E012F}"/>
          </ac:picMkLst>
        </pc:picChg>
        <pc:picChg chg="add mod">
          <ac:chgData name="Huijbers,Jop J.J." userId="S::430817@student.fontys.nl::e68bb874-1dfb-4f04-8982-fc489761cb1f" providerId="AD" clId="Web-{0F8EB431-517B-4BE4-A128-20614CEF21B0}" dt="2022-09-08T07:47:16.649" v="20" actId="1076"/>
          <ac:picMkLst>
            <pc:docMk/>
            <pc:sldMk cId="51542055" sldId="267"/>
            <ac:picMk id="11" creationId="{F35BDD90-05AB-A2F2-6946-A6ECF9E027CA}"/>
          </ac:picMkLst>
        </pc:picChg>
      </pc:sldChg>
      <pc:sldChg chg="del">
        <pc:chgData name="Huijbers,Jop J.J." userId="S::430817@student.fontys.nl::e68bb874-1dfb-4f04-8982-fc489761cb1f" providerId="AD" clId="Web-{0F8EB431-517B-4BE4-A128-20614CEF21B0}" dt="2022-09-08T07:42:42.391" v="1"/>
        <pc:sldMkLst>
          <pc:docMk/>
          <pc:sldMk cId="1513117173" sldId="269"/>
        </pc:sldMkLst>
      </pc:sldChg>
      <pc:sldChg chg="addSp delSp modSp">
        <pc:chgData name="Huijbers,Jop J.J." userId="S::430817@student.fontys.nl::e68bb874-1dfb-4f04-8982-fc489761cb1f" providerId="AD" clId="Web-{0F8EB431-517B-4BE4-A128-20614CEF21B0}" dt="2022-09-08T08:32:07.173" v="165" actId="20577"/>
        <pc:sldMkLst>
          <pc:docMk/>
          <pc:sldMk cId="1082516013" sldId="272"/>
        </pc:sldMkLst>
        <pc:spChg chg="mod">
          <ac:chgData name="Huijbers,Jop J.J." userId="S::430817@student.fontys.nl::e68bb874-1dfb-4f04-8982-fc489761cb1f" providerId="AD" clId="Web-{0F8EB431-517B-4BE4-A128-20614CEF21B0}" dt="2022-09-08T08:32:07.173" v="165" actId="20577"/>
          <ac:spMkLst>
            <pc:docMk/>
            <pc:sldMk cId="1082516013" sldId="272"/>
            <ac:spMk id="9" creationId="{F9B6870F-047D-CFE9-1786-EE855833C1AE}"/>
          </ac:spMkLst>
        </pc:spChg>
        <pc:picChg chg="del">
          <ac:chgData name="Huijbers,Jop J.J." userId="S::430817@student.fontys.nl::e68bb874-1dfb-4f04-8982-fc489761cb1f" providerId="AD" clId="Web-{0F8EB431-517B-4BE4-A128-20614CEF21B0}" dt="2022-09-08T08:27:41.572" v="143"/>
          <ac:picMkLst>
            <pc:docMk/>
            <pc:sldMk cId="1082516013" sldId="272"/>
            <ac:picMk id="4" creationId="{218DFB58-19B0-3A92-7791-C64F53CA1F9B}"/>
          </ac:picMkLst>
        </pc:picChg>
        <pc:picChg chg="add del mod">
          <ac:chgData name="Huijbers,Jop J.J." userId="S::430817@student.fontys.nl::e68bb874-1dfb-4f04-8982-fc489761cb1f" providerId="AD" clId="Web-{0F8EB431-517B-4BE4-A128-20614CEF21B0}" dt="2022-09-08T08:28:13.808" v="148"/>
          <ac:picMkLst>
            <pc:docMk/>
            <pc:sldMk cId="1082516013" sldId="272"/>
            <ac:picMk id="5" creationId="{438725D4-826F-E0AF-FDC6-498118636463}"/>
          </ac:picMkLst>
        </pc:picChg>
      </pc:sldChg>
      <pc:sldChg chg="modSp">
        <pc:chgData name="Huijbers,Jop J.J." userId="S::430817@student.fontys.nl::e68bb874-1dfb-4f04-8982-fc489761cb1f" providerId="AD" clId="Web-{0F8EB431-517B-4BE4-A128-20614CEF21B0}" dt="2022-09-08T08:00:39.951" v="72" actId="20577"/>
        <pc:sldMkLst>
          <pc:docMk/>
          <pc:sldMk cId="2975246554" sldId="273"/>
        </pc:sldMkLst>
        <pc:spChg chg="mod">
          <ac:chgData name="Huijbers,Jop J.J." userId="S::430817@student.fontys.nl::e68bb874-1dfb-4f04-8982-fc489761cb1f" providerId="AD" clId="Web-{0F8EB431-517B-4BE4-A128-20614CEF21B0}" dt="2022-09-08T08:00:39.951" v="72" actId="20577"/>
          <ac:spMkLst>
            <pc:docMk/>
            <pc:sldMk cId="2975246554" sldId="273"/>
            <ac:spMk id="9" creationId="{F9B6870F-047D-CFE9-1786-EE855833C1AE}"/>
          </ac:spMkLst>
        </pc:spChg>
      </pc:sldChg>
      <pc:sldChg chg="modSp">
        <pc:chgData name="Huijbers,Jop J.J." userId="S::430817@student.fontys.nl::e68bb874-1dfb-4f04-8982-fc489761cb1f" providerId="AD" clId="Web-{0F8EB431-517B-4BE4-A128-20614CEF21B0}" dt="2022-09-08T08:13:13.784" v="90"/>
        <pc:sldMkLst>
          <pc:docMk/>
          <pc:sldMk cId="2705917405" sldId="277"/>
        </pc:sldMkLst>
        <pc:spChg chg="mod">
          <ac:chgData name="Huijbers,Jop J.J." userId="S::430817@student.fontys.nl::e68bb874-1dfb-4f04-8982-fc489761cb1f" providerId="AD" clId="Web-{0F8EB431-517B-4BE4-A128-20614CEF21B0}" dt="2022-09-08T08:13:13.784" v="90"/>
          <ac:spMkLst>
            <pc:docMk/>
            <pc:sldMk cId="2705917405" sldId="277"/>
            <ac:spMk id="4" creationId="{34400F7D-1544-AB14-C5F9-7E4BBF713B2E}"/>
          </ac:spMkLst>
        </pc:spChg>
        <pc:spChg chg="mod">
          <ac:chgData name="Huijbers,Jop J.J." userId="S::430817@student.fontys.nl::e68bb874-1dfb-4f04-8982-fc489761cb1f" providerId="AD" clId="Web-{0F8EB431-517B-4BE4-A128-20614CEF21B0}" dt="2022-09-08T08:13:13.784" v="89"/>
          <ac:spMkLst>
            <pc:docMk/>
            <pc:sldMk cId="2705917405" sldId="277"/>
            <ac:spMk id="8" creationId="{F8F0477E-F88C-BB03-FA2A-0CCD4E84F18A}"/>
          </ac:spMkLst>
        </pc:spChg>
        <pc:spChg chg="mod">
          <ac:chgData name="Huijbers,Jop J.J." userId="S::430817@student.fontys.nl::e68bb874-1dfb-4f04-8982-fc489761cb1f" providerId="AD" clId="Web-{0F8EB431-517B-4BE4-A128-20614CEF21B0}" dt="2022-09-08T08:13:13.784" v="88"/>
          <ac:spMkLst>
            <pc:docMk/>
            <pc:sldMk cId="2705917405" sldId="277"/>
            <ac:spMk id="10" creationId="{4DE240EE-7C72-6D51-ABE5-D823A5E7CCD0}"/>
          </ac:spMkLst>
        </pc:spChg>
        <pc:picChg chg="mod">
          <ac:chgData name="Huijbers,Jop J.J." userId="S::430817@student.fontys.nl::e68bb874-1dfb-4f04-8982-fc489761cb1f" providerId="AD" clId="Web-{0F8EB431-517B-4BE4-A128-20614CEF21B0}" dt="2022-09-08T08:12:07.173" v="80" actId="1076"/>
          <ac:picMkLst>
            <pc:docMk/>
            <pc:sldMk cId="2705917405" sldId="277"/>
            <ac:picMk id="7" creationId="{5963D1CC-69F4-8792-C538-B5012077DC96}"/>
          </ac:picMkLst>
        </pc:picChg>
      </pc:sldChg>
      <pc:sldChg chg="modSp">
        <pc:chgData name="Huijbers,Jop J.J." userId="S::430817@student.fontys.nl::e68bb874-1dfb-4f04-8982-fc489761cb1f" providerId="AD" clId="Web-{0F8EB431-517B-4BE4-A128-20614CEF21B0}" dt="2022-09-08T08:23:14.440" v="95" actId="1076"/>
        <pc:sldMkLst>
          <pc:docMk/>
          <pc:sldMk cId="783916226" sldId="278"/>
        </pc:sldMkLst>
        <pc:spChg chg="mod">
          <ac:chgData name="Huijbers,Jop J.J." userId="S::430817@student.fontys.nl::e68bb874-1dfb-4f04-8982-fc489761cb1f" providerId="AD" clId="Web-{0F8EB431-517B-4BE4-A128-20614CEF21B0}" dt="2022-09-08T08:23:14.440" v="95" actId="1076"/>
          <ac:spMkLst>
            <pc:docMk/>
            <pc:sldMk cId="783916226" sldId="278"/>
            <ac:spMk id="5" creationId="{3AF6BB15-13A7-9211-C120-1F9D692F2385}"/>
          </ac:spMkLst>
        </pc:spChg>
        <pc:picChg chg="mod">
          <ac:chgData name="Huijbers,Jop J.J." userId="S::430817@student.fontys.nl::e68bb874-1dfb-4f04-8982-fc489761cb1f" providerId="AD" clId="Web-{0F8EB431-517B-4BE4-A128-20614CEF21B0}" dt="2022-09-08T08:23:03.487" v="94" actId="1076"/>
          <ac:picMkLst>
            <pc:docMk/>
            <pc:sldMk cId="783916226" sldId="278"/>
            <ac:picMk id="13" creationId="{C81DB674-12E7-8100-100F-C595DBFDBED1}"/>
          </ac:picMkLst>
        </pc:picChg>
      </pc:sldChg>
    </pc:docChg>
  </pc:docChgLst>
  <pc:docChgLst>
    <pc:chgData name="Huijbers,Jop J.J." userId="S::430817@student.fontys.nl::e68bb874-1dfb-4f04-8982-fc489761cb1f" providerId="AD" clId="Web-{99A22E61-3BE6-4630-8083-2FF58E47B9A3}"/>
    <pc:docChg chg="modSld">
      <pc:chgData name="Huijbers,Jop J.J." userId="S::430817@student.fontys.nl::e68bb874-1dfb-4f04-8982-fc489761cb1f" providerId="AD" clId="Web-{99A22E61-3BE6-4630-8083-2FF58E47B9A3}" dt="2022-09-12T11:24:30.526" v="48" actId="20577"/>
      <pc:docMkLst>
        <pc:docMk/>
      </pc:docMkLst>
      <pc:sldChg chg="modSp">
        <pc:chgData name="Huijbers,Jop J.J." userId="S::430817@student.fontys.nl::e68bb874-1dfb-4f04-8982-fc489761cb1f" providerId="AD" clId="Web-{99A22E61-3BE6-4630-8083-2FF58E47B9A3}" dt="2022-09-12T11:24:30.526" v="48" actId="20577"/>
        <pc:sldMkLst>
          <pc:docMk/>
          <pc:sldMk cId="3462971580" sldId="279"/>
        </pc:sldMkLst>
        <pc:spChg chg="mod">
          <ac:chgData name="Huijbers,Jop J.J." userId="S::430817@student.fontys.nl::e68bb874-1dfb-4f04-8982-fc489761cb1f" providerId="AD" clId="Web-{99A22E61-3BE6-4630-8083-2FF58E47B9A3}" dt="2022-09-12T11:24:30.526" v="48" actId="20577"/>
          <ac:spMkLst>
            <pc:docMk/>
            <pc:sldMk cId="3462971580" sldId="279"/>
            <ac:spMk id="8" creationId="{04C65D5F-48C7-051B-585E-21AD66D56715}"/>
          </ac:spMkLst>
        </pc:spChg>
      </pc:sldChg>
      <pc:sldChg chg="modSp">
        <pc:chgData name="Huijbers,Jop J.J." userId="S::430817@student.fontys.nl::e68bb874-1dfb-4f04-8982-fc489761cb1f" providerId="AD" clId="Web-{99A22E61-3BE6-4630-8083-2FF58E47B9A3}" dt="2022-09-12T11:22:11.443" v="22" actId="20577"/>
        <pc:sldMkLst>
          <pc:docMk/>
          <pc:sldMk cId="3488027588" sldId="280"/>
        </pc:sldMkLst>
        <pc:spChg chg="mod">
          <ac:chgData name="Huijbers,Jop J.J." userId="S::430817@student.fontys.nl::e68bb874-1dfb-4f04-8982-fc489761cb1f" providerId="AD" clId="Web-{99A22E61-3BE6-4630-8083-2FF58E47B9A3}" dt="2022-09-12T11:22:11.443" v="22" actId="20577"/>
          <ac:spMkLst>
            <pc:docMk/>
            <pc:sldMk cId="3488027588" sldId="280"/>
            <ac:spMk id="5" creationId="{A810E54B-35B1-3B8F-5EF4-AE81FB3226A8}"/>
          </ac:spMkLst>
        </pc:spChg>
      </pc:sldChg>
    </pc:docChg>
  </pc:docChgLst>
  <pc:docChgLst>
    <pc:chgData name="Duijzings,Femke F.M.J." userId="S::438262@student.fontys.nl::eb761d8e-0efb-4f4f-a1d2-40673bd8a4a2" providerId="AD" clId="Web-{717987BB-8048-4C37-833D-FB03F9C92E01}"/>
    <pc:docChg chg="modSld">
      <pc:chgData name="Duijzings,Femke F.M.J." userId="S::438262@student.fontys.nl::eb761d8e-0efb-4f4f-a1d2-40673bd8a4a2" providerId="AD" clId="Web-{717987BB-8048-4C37-833D-FB03F9C92E01}" dt="2022-09-08T08:24:50.742" v="7" actId="1076"/>
      <pc:docMkLst>
        <pc:docMk/>
      </pc:docMkLst>
      <pc:sldChg chg="modSp">
        <pc:chgData name="Duijzings,Femke F.M.J." userId="S::438262@student.fontys.nl::eb761d8e-0efb-4f4f-a1d2-40673bd8a4a2" providerId="AD" clId="Web-{717987BB-8048-4C37-833D-FB03F9C92E01}" dt="2022-09-08T08:24:50.742" v="7" actId="1076"/>
        <pc:sldMkLst>
          <pc:docMk/>
          <pc:sldMk cId="783916226" sldId="278"/>
        </pc:sldMkLst>
        <pc:spChg chg="mod">
          <ac:chgData name="Duijzings,Femke F.M.J." userId="S::438262@student.fontys.nl::eb761d8e-0efb-4f4f-a1d2-40673bd8a4a2" providerId="AD" clId="Web-{717987BB-8048-4C37-833D-FB03F9C92E01}" dt="2022-09-08T08:24:34.382" v="5" actId="20577"/>
          <ac:spMkLst>
            <pc:docMk/>
            <pc:sldMk cId="783916226" sldId="278"/>
            <ac:spMk id="8" creationId="{F8F0477E-F88C-BB03-FA2A-0CCD4E84F18A}"/>
          </ac:spMkLst>
        </pc:spChg>
        <pc:picChg chg="mod">
          <ac:chgData name="Duijzings,Femke F.M.J." userId="S::438262@student.fontys.nl::eb761d8e-0efb-4f4f-a1d2-40673bd8a4a2" providerId="AD" clId="Web-{717987BB-8048-4C37-833D-FB03F9C92E01}" dt="2022-09-08T08:24:50.742" v="6" actId="1076"/>
          <ac:picMkLst>
            <pc:docMk/>
            <pc:sldMk cId="783916226" sldId="278"/>
            <ac:picMk id="11" creationId="{566C819B-7559-CC19-2682-2A23A50776D7}"/>
          </ac:picMkLst>
        </pc:picChg>
        <pc:picChg chg="mod">
          <ac:chgData name="Duijzings,Femke F.M.J." userId="S::438262@student.fontys.nl::eb761d8e-0efb-4f4f-a1d2-40673bd8a4a2" providerId="AD" clId="Web-{717987BB-8048-4C37-833D-FB03F9C92E01}" dt="2022-09-08T08:24:50.742" v="7" actId="1076"/>
          <ac:picMkLst>
            <pc:docMk/>
            <pc:sldMk cId="783916226" sldId="278"/>
            <ac:picMk id="13" creationId="{C81DB674-12E7-8100-100F-C595DBFDBED1}"/>
          </ac:picMkLst>
        </pc:picChg>
      </pc:sldChg>
    </pc:docChg>
  </pc:docChgLst>
  <pc:docChgLst>
    <pc:chgData name="Huijbers,Jop J.J." userId="S::430817@student.fontys.nl::e68bb874-1dfb-4f04-8982-fc489761cb1f" providerId="AD" clId="Web-{7FB2DB90-5D1E-43C6-8C90-448A51F5EDB3}"/>
    <pc:docChg chg="addSld delSld modSld">
      <pc:chgData name="Huijbers,Jop J.J." userId="S::430817@student.fontys.nl::e68bb874-1dfb-4f04-8982-fc489761cb1f" providerId="AD" clId="Web-{7FB2DB90-5D1E-43C6-8C90-448A51F5EDB3}" dt="2022-09-12T11:06:45.948" v="200" actId="20577"/>
      <pc:docMkLst>
        <pc:docMk/>
      </pc:docMkLst>
      <pc:sldChg chg="modSp">
        <pc:chgData name="Huijbers,Jop J.J." userId="S::430817@student.fontys.nl::e68bb874-1dfb-4f04-8982-fc489761cb1f" providerId="AD" clId="Web-{7FB2DB90-5D1E-43C6-8C90-448A51F5EDB3}" dt="2022-09-12T10:34:12.598" v="6" actId="20577"/>
        <pc:sldMkLst>
          <pc:docMk/>
          <pc:sldMk cId="4047578567" sldId="270"/>
        </pc:sldMkLst>
        <pc:spChg chg="mod">
          <ac:chgData name="Huijbers,Jop J.J." userId="S::430817@student.fontys.nl::e68bb874-1dfb-4f04-8982-fc489761cb1f" providerId="AD" clId="Web-{7FB2DB90-5D1E-43C6-8C90-448A51F5EDB3}" dt="2022-09-12T10:34:12.598" v="6" actId="20577"/>
          <ac:spMkLst>
            <pc:docMk/>
            <pc:sldMk cId="4047578567" sldId="270"/>
            <ac:spMk id="8" creationId="{04C65D5F-48C7-051B-585E-21AD66D56715}"/>
          </ac:spMkLst>
        </pc:spChg>
      </pc:sldChg>
      <pc:sldChg chg="del">
        <pc:chgData name="Huijbers,Jop J.J." userId="S::430817@student.fontys.nl::e68bb874-1dfb-4f04-8982-fc489761cb1f" providerId="AD" clId="Web-{7FB2DB90-5D1E-43C6-8C90-448A51F5EDB3}" dt="2022-09-12T10:41:16.816" v="93"/>
        <pc:sldMkLst>
          <pc:docMk/>
          <pc:sldMk cId="783916226" sldId="278"/>
        </pc:sldMkLst>
      </pc:sldChg>
      <pc:sldChg chg="new del">
        <pc:chgData name="Huijbers,Jop J.J." userId="S::430817@student.fontys.nl::e68bb874-1dfb-4f04-8982-fc489761cb1f" providerId="AD" clId="Web-{7FB2DB90-5D1E-43C6-8C90-448A51F5EDB3}" dt="2022-09-12T10:33:45.957" v="1"/>
        <pc:sldMkLst>
          <pc:docMk/>
          <pc:sldMk cId="2026201809" sldId="279"/>
        </pc:sldMkLst>
      </pc:sldChg>
      <pc:sldChg chg="new del">
        <pc:chgData name="Huijbers,Jop J.J." userId="S::430817@student.fontys.nl::e68bb874-1dfb-4f04-8982-fc489761cb1f" providerId="AD" clId="Web-{7FB2DB90-5D1E-43C6-8C90-448A51F5EDB3}" dt="2022-09-12T10:33:56.192" v="3"/>
        <pc:sldMkLst>
          <pc:docMk/>
          <pc:sldMk cId="3001932768" sldId="279"/>
        </pc:sldMkLst>
      </pc:sldChg>
      <pc:sldChg chg="modSp add replId">
        <pc:chgData name="Huijbers,Jop J.J." userId="S::430817@student.fontys.nl::e68bb874-1dfb-4f04-8982-fc489761cb1f" providerId="AD" clId="Web-{7FB2DB90-5D1E-43C6-8C90-448A51F5EDB3}" dt="2022-09-12T10:55:46.566" v="171"/>
        <pc:sldMkLst>
          <pc:docMk/>
          <pc:sldMk cId="3462971580" sldId="279"/>
        </pc:sldMkLst>
        <pc:spChg chg="mod">
          <ac:chgData name="Huijbers,Jop J.J." userId="S::430817@student.fontys.nl::e68bb874-1dfb-4f04-8982-fc489761cb1f" providerId="AD" clId="Web-{7FB2DB90-5D1E-43C6-8C90-448A51F5EDB3}" dt="2022-09-12T10:38:28.390" v="91" actId="20577"/>
          <ac:spMkLst>
            <pc:docMk/>
            <pc:sldMk cId="3462971580" sldId="279"/>
            <ac:spMk id="7" creationId="{0995398E-230A-8E99-A876-A5D142648590}"/>
          </ac:spMkLst>
        </pc:spChg>
        <pc:spChg chg="mod">
          <ac:chgData name="Huijbers,Jop J.J." userId="S::430817@student.fontys.nl::e68bb874-1dfb-4f04-8982-fc489761cb1f" providerId="AD" clId="Web-{7FB2DB90-5D1E-43C6-8C90-448A51F5EDB3}" dt="2022-09-12T10:55:46.566" v="171"/>
          <ac:spMkLst>
            <pc:docMk/>
            <pc:sldMk cId="3462971580" sldId="279"/>
            <ac:spMk id="8" creationId="{04C65D5F-48C7-051B-585E-21AD66D56715}"/>
          </ac:spMkLst>
        </pc:spChg>
      </pc:sldChg>
      <pc:sldChg chg="modSp">
        <pc:chgData name="Huijbers,Jop J.J." userId="S::430817@student.fontys.nl::e68bb874-1dfb-4f04-8982-fc489761cb1f" providerId="AD" clId="Web-{7FB2DB90-5D1E-43C6-8C90-448A51F5EDB3}" dt="2022-09-12T11:06:45.948" v="200" actId="20577"/>
        <pc:sldMkLst>
          <pc:docMk/>
          <pc:sldMk cId="3488027588" sldId="280"/>
        </pc:sldMkLst>
        <pc:spChg chg="mod">
          <ac:chgData name="Huijbers,Jop J.J." userId="S::430817@student.fontys.nl::e68bb874-1dfb-4f04-8982-fc489761cb1f" providerId="AD" clId="Web-{7FB2DB90-5D1E-43C6-8C90-448A51F5EDB3}" dt="2022-09-12T11:03:58.552" v="193" actId="20577"/>
          <ac:spMkLst>
            <pc:docMk/>
            <pc:sldMk cId="3488027588" sldId="280"/>
            <ac:spMk id="5" creationId="{A810E54B-35B1-3B8F-5EF4-AE81FB3226A8}"/>
          </ac:spMkLst>
        </pc:spChg>
        <pc:spChg chg="mod">
          <ac:chgData name="Huijbers,Jop J.J." userId="S::430817@student.fontys.nl::e68bb874-1dfb-4f04-8982-fc489761cb1f" providerId="AD" clId="Web-{7FB2DB90-5D1E-43C6-8C90-448A51F5EDB3}" dt="2022-09-12T11:06:45.948" v="200" actId="20577"/>
          <ac:spMkLst>
            <pc:docMk/>
            <pc:sldMk cId="3488027588" sldId="280"/>
            <ac:spMk id="7" creationId="{0995398E-230A-8E99-A876-A5D142648590}"/>
          </ac:spMkLst>
        </pc:spChg>
        <pc:spChg chg="mod">
          <ac:chgData name="Huijbers,Jop J.J." userId="S::430817@student.fontys.nl::e68bb874-1dfb-4f04-8982-fc489761cb1f" providerId="AD" clId="Web-{7FB2DB90-5D1E-43C6-8C90-448A51F5EDB3}" dt="2022-09-12T10:55:30.628" v="169" actId="20577"/>
          <ac:spMkLst>
            <pc:docMk/>
            <pc:sldMk cId="3488027588" sldId="280"/>
            <ac:spMk id="8" creationId="{04C65D5F-48C7-051B-585E-21AD66D56715}"/>
          </ac:spMkLst>
        </pc:spChg>
      </pc:sldChg>
    </pc:docChg>
  </pc:docChgLst>
  <pc:docChgLst>
    <pc:chgData name="Duijzings,Femke F.M.J." userId="S::438262@student.fontys.nl::eb761d8e-0efb-4f4f-a1d2-40673bd8a4a2" providerId="AD" clId="Web-{50002B0F-5D55-4DD2-96FE-39E5D62090F8}"/>
    <pc:docChg chg="modSld">
      <pc:chgData name="Duijzings,Femke F.M.J." userId="S::438262@student.fontys.nl::eb761d8e-0efb-4f4f-a1d2-40673bd8a4a2" providerId="AD" clId="Web-{50002B0F-5D55-4DD2-96FE-39E5D62090F8}" dt="2022-09-12T11:25:24.622" v="71"/>
      <pc:docMkLst>
        <pc:docMk/>
      </pc:docMkLst>
      <pc:sldChg chg="addSp delSp modSp">
        <pc:chgData name="Duijzings,Femke F.M.J." userId="S::438262@student.fontys.nl::eb761d8e-0efb-4f4f-a1d2-40673bd8a4a2" providerId="AD" clId="Web-{50002B0F-5D55-4DD2-96FE-39E5D62090F8}" dt="2022-09-12T11:25:24.622" v="71"/>
        <pc:sldMkLst>
          <pc:docMk/>
          <pc:sldMk cId="298975433" sldId="263"/>
        </pc:sldMkLst>
        <pc:picChg chg="mod">
          <ac:chgData name="Duijzings,Femke F.M.J." userId="S::438262@student.fontys.nl::eb761d8e-0efb-4f4f-a1d2-40673bd8a4a2" providerId="AD" clId="Web-{50002B0F-5D55-4DD2-96FE-39E5D62090F8}" dt="2022-09-12T11:19:54.019" v="27" actId="1076"/>
          <ac:picMkLst>
            <pc:docMk/>
            <pc:sldMk cId="298975433" sldId="263"/>
            <ac:picMk id="5" creationId="{29BBD749-F529-F80C-633F-D524EA6ABDED}"/>
          </ac:picMkLst>
        </pc:picChg>
        <pc:picChg chg="add del mod">
          <ac:chgData name="Duijzings,Femke F.M.J." userId="S::438262@student.fontys.nl::eb761d8e-0efb-4f4f-a1d2-40673bd8a4a2" providerId="AD" clId="Web-{50002B0F-5D55-4DD2-96FE-39E5D62090F8}" dt="2022-09-12T11:21:13.760" v="33"/>
          <ac:picMkLst>
            <pc:docMk/>
            <pc:sldMk cId="298975433" sldId="263"/>
            <ac:picMk id="6" creationId="{DCB445FA-034A-64E9-FC60-62EABC025168}"/>
          </ac:picMkLst>
        </pc:picChg>
        <pc:picChg chg="add mod">
          <ac:chgData name="Duijzings,Femke F.M.J." userId="S::438262@student.fontys.nl::eb761d8e-0efb-4f4f-a1d2-40673bd8a4a2" providerId="AD" clId="Web-{50002B0F-5D55-4DD2-96FE-39E5D62090F8}" dt="2022-09-12T11:24:53.292" v="60" actId="1076"/>
          <ac:picMkLst>
            <pc:docMk/>
            <pc:sldMk cId="298975433" sldId="263"/>
            <ac:picMk id="8" creationId="{B97D96C1-A8B3-950D-3CBA-0E86F785FD30}"/>
          </ac:picMkLst>
        </pc:picChg>
        <pc:cxnChg chg="add del mod">
          <ac:chgData name="Duijzings,Femke F.M.J." userId="S::438262@student.fontys.nl::eb761d8e-0efb-4f4f-a1d2-40673bd8a4a2" providerId="AD" clId="Web-{50002B0F-5D55-4DD2-96FE-39E5D62090F8}" dt="2022-09-12T11:25:24.622" v="71"/>
          <ac:cxnSpMkLst>
            <pc:docMk/>
            <pc:sldMk cId="298975433" sldId="263"/>
            <ac:cxnSpMk id="13" creationId="{C7210976-6998-6BB5-7506-BCEE21DC375E}"/>
          </ac:cxnSpMkLst>
        </pc:cxnChg>
        <pc:cxnChg chg="add del mod">
          <ac:chgData name="Duijzings,Femke F.M.J." userId="S::438262@student.fontys.nl::eb761d8e-0efb-4f4f-a1d2-40673bd8a4a2" providerId="AD" clId="Web-{50002B0F-5D55-4DD2-96FE-39E5D62090F8}" dt="2022-09-12T11:24:08.976" v="51"/>
          <ac:cxnSpMkLst>
            <pc:docMk/>
            <pc:sldMk cId="298975433" sldId="263"/>
            <ac:cxnSpMk id="14" creationId="{A07AFB77-A1C4-8496-6F7D-40E75499CD7A}"/>
          </ac:cxnSpMkLst>
        </pc:cxnChg>
        <pc:cxnChg chg="add del mod">
          <ac:chgData name="Duijzings,Femke F.M.J." userId="S::438262@student.fontys.nl::eb761d8e-0efb-4f4f-a1d2-40673bd8a4a2" providerId="AD" clId="Web-{50002B0F-5D55-4DD2-96FE-39E5D62090F8}" dt="2022-09-12T11:25:03.402" v="61"/>
          <ac:cxnSpMkLst>
            <pc:docMk/>
            <pc:sldMk cId="298975433" sldId="263"/>
            <ac:cxnSpMk id="15" creationId="{5B4B5B10-525D-911C-96E6-4946579AE232}"/>
          </ac:cxnSpMkLst>
        </pc:cxnChg>
        <pc:cxnChg chg="add del mod">
          <ac:chgData name="Duijzings,Femke F.M.J." userId="S::438262@student.fontys.nl::eb761d8e-0efb-4f4f-a1d2-40673bd8a4a2" providerId="AD" clId="Web-{50002B0F-5D55-4DD2-96FE-39E5D62090F8}" dt="2022-09-12T11:25:18.528" v="65"/>
          <ac:cxnSpMkLst>
            <pc:docMk/>
            <pc:sldMk cId="298975433" sldId="263"/>
            <ac:cxnSpMk id="16" creationId="{0D03D413-B7A1-319F-0D60-D5645FF5D10E}"/>
          </ac:cxnSpMkLst>
        </pc:cxnChg>
      </pc:sldChg>
      <pc:sldChg chg="addSp modSp">
        <pc:chgData name="Duijzings,Femke F.M.J." userId="S::438262@student.fontys.nl::eb761d8e-0efb-4f4f-a1d2-40673bd8a4a2" providerId="AD" clId="Web-{50002B0F-5D55-4DD2-96FE-39E5D62090F8}" dt="2022-09-12T11:22:43.688" v="39" actId="1076"/>
        <pc:sldMkLst>
          <pc:docMk/>
          <pc:sldMk cId="4047578567" sldId="270"/>
        </pc:sldMkLst>
        <pc:picChg chg="add mod">
          <ac:chgData name="Duijzings,Femke F.M.J." userId="S::438262@student.fontys.nl::eb761d8e-0efb-4f4f-a1d2-40673bd8a4a2" providerId="AD" clId="Web-{50002B0F-5D55-4DD2-96FE-39E5D62090F8}" dt="2022-09-12T11:22:11.311" v="36" actId="1076"/>
          <ac:picMkLst>
            <pc:docMk/>
            <pc:sldMk cId="4047578567" sldId="270"/>
            <ac:picMk id="2" creationId="{6D8EF03C-DAB3-8991-60EA-86F05FD3652E}"/>
          </ac:picMkLst>
        </pc:picChg>
        <pc:picChg chg="add mod">
          <ac:chgData name="Duijzings,Femke F.M.J." userId="S::438262@student.fontys.nl::eb761d8e-0efb-4f4f-a1d2-40673bd8a4a2" providerId="AD" clId="Web-{50002B0F-5D55-4DD2-96FE-39E5D62090F8}" dt="2022-09-12T11:22:43.688" v="39" actId="1076"/>
          <ac:picMkLst>
            <pc:docMk/>
            <pc:sldMk cId="4047578567" sldId="270"/>
            <ac:picMk id="4" creationId="{3705A1BA-2CB2-0B86-4868-B6C54EBB7E8C}"/>
          </ac:picMkLst>
        </pc:picChg>
      </pc:sldChg>
      <pc:sldChg chg="addSp modSp">
        <pc:chgData name="Duijzings,Femke F.M.J." userId="S::438262@student.fontys.nl::eb761d8e-0efb-4f4f-a1d2-40673bd8a4a2" providerId="AD" clId="Web-{50002B0F-5D55-4DD2-96FE-39E5D62090F8}" dt="2022-09-12T11:14:23.947" v="25" actId="1076"/>
        <pc:sldMkLst>
          <pc:docMk/>
          <pc:sldMk cId="3291088795" sldId="274"/>
        </pc:sldMkLst>
        <pc:picChg chg="add mod">
          <ac:chgData name="Duijzings,Femke F.M.J." userId="S::438262@student.fontys.nl::eb761d8e-0efb-4f4f-a1d2-40673bd8a4a2" providerId="AD" clId="Web-{50002B0F-5D55-4DD2-96FE-39E5D62090F8}" dt="2022-09-12T11:12:07.640" v="13" actId="1076"/>
          <ac:picMkLst>
            <pc:docMk/>
            <pc:sldMk cId="3291088795" sldId="274"/>
            <ac:picMk id="3" creationId="{6153C8F3-1CD5-31B5-347A-70DA785A88FC}"/>
          </ac:picMkLst>
        </pc:picChg>
        <pc:picChg chg="add mod">
          <ac:chgData name="Duijzings,Femke F.M.J." userId="S::438262@student.fontys.nl::eb761d8e-0efb-4f4f-a1d2-40673bd8a4a2" providerId="AD" clId="Web-{50002B0F-5D55-4DD2-96FE-39E5D62090F8}" dt="2022-09-12T11:12:36.111" v="16" actId="1076"/>
          <ac:picMkLst>
            <pc:docMk/>
            <pc:sldMk cId="3291088795" sldId="274"/>
            <ac:picMk id="4" creationId="{082369A5-2F27-5CB0-0C1D-1E9C6E131FF5}"/>
          </ac:picMkLst>
        </pc:picChg>
        <pc:picChg chg="add mod">
          <ac:chgData name="Duijzings,Femke F.M.J." userId="S::438262@student.fontys.nl::eb761d8e-0efb-4f4f-a1d2-40673bd8a4a2" providerId="AD" clId="Web-{50002B0F-5D55-4DD2-96FE-39E5D62090F8}" dt="2022-09-12T11:14:10.196" v="22" actId="1076"/>
          <ac:picMkLst>
            <pc:docMk/>
            <pc:sldMk cId="3291088795" sldId="274"/>
            <ac:picMk id="6" creationId="{9F6D4705-151D-F8AE-A6A1-D8799CE4BDEC}"/>
          </ac:picMkLst>
        </pc:picChg>
        <pc:picChg chg="add mod">
          <ac:chgData name="Duijzings,Femke F.M.J." userId="S::438262@student.fontys.nl::eb761d8e-0efb-4f4f-a1d2-40673bd8a4a2" providerId="AD" clId="Web-{50002B0F-5D55-4DD2-96FE-39E5D62090F8}" dt="2022-09-12T11:14:23.947" v="25" actId="1076"/>
          <ac:picMkLst>
            <pc:docMk/>
            <pc:sldMk cId="3291088795" sldId="274"/>
            <ac:picMk id="8" creationId="{2E7A07D3-C16A-DC90-8E69-010B25F573BF}"/>
          </ac:picMkLst>
        </pc:picChg>
      </pc:sldChg>
      <pc:sldChg chg="addSp delSp modSp">
        <pc:chgData name="Duijzings,Femke F.M.J." userId="S::438262@student.fontys.nl::eb761d8e-0efb-4f4f-a1d2-40673bd8a4a2" providerId="AD" clId="Web-{50002B0F-5D55-4DD2-96FE-39E5D62090F8}" dt="2022-09-12T10:58:03.467" v="10" actId="1076"/>
        <pc:sldMkLst>
          <pc:docMk/>
          <pc:sldMk cId="3581985433" sldId="275"/>
        </pc:sldMkLst>
        <pc:picChg chg="add del mod">
          <ac:chgData name="Duijzings,Femke F.M.J." userId="S::438262@student.fontys.nl::eb761d8e-0efb-4f4f-a1d2-40673bd8a4a2" providerId="AD" clId="Web-{50002B0F-5D55-4DD2-96FE-39E5D62090F8}" dt="2022-09-12T10:57:38.966" v="2"/>
          <ac:picMkLst>
            <pc:docMk/>
            <pc:sldMk cId="3581985433" sldId="275"/>
            <ac:picMk id="3" creationId="{64B103F1-AB99-0056-92B8-E3143A938BA4}"/>
          </ac:picMkLst>
        </pc:picChg>
        <pc:picChg chg="add mod">
          <ac:chgData name="Duijzings,Femke F.M.J." userId="S::438262@student.fontys.nl::eb761d8e-0efb-4f4f-a1d2-40673bd8a4a2" providerId="AD" clId="Web-{50002B0F-5D55-4DD2-96FE-39E5D62090F8}" dt="2022-09-12T10:58:03.467" v="10" actId="1076"/>
          <ac:picMkLst>
            <pc:docMk/>
            <pc:sldMk cId="3581985433" sldId="275"/>
            <ac:picMk id="4" creationId="{58E1789E-A3E9-84F1-C556-6E3FBCF7069C}"/>
          </ac:picMkLst>
        </pc:picChg>
      </pc:sldChg>
      <pc:sldChg chg="addSp delSp modSp">
        <pc:chgData name="Duijzings,Femke F.M.J." userId="S::438262@student.fontys.nl::eb761d8e-0efb-4f4f-a1d2-40673bd8a4a2" providerId="AD" clId="Web-{50002B0F-5D55-4DD2-96FE-39E5D62090F8}" dt="2022-09-12T10:57:51.404" v="6"/>
        <pc:sldMkLst>
          <pc:docMk/>
          <pc:sldMk cId="3488027588" sldId="280"/>
        </pc:sldMkLst>
        <pc:picChg chg="add del mod">
          <ac:chgData name="Duijzings,Femke F.M.J." userId="S::438262@student.fontys.nl::eb761d8e-0efb-4f4f-a1d2-40673bd8a4a2" providerId="AD" clId="Web-{50002B0F-5D55-4DD2-96FE-39E5D62090F8}" dt="2022-09-12T10:57:51.404" v="6"/>
          <ac:picMkLst>
            <pc:docMk/>
            <pc:sldMk cId="3488027588" sldId="280"/>
            <ac:picMk id="2" creationId="{D6281ECE-182A-6EDF-F13A-556766E17C56}"/>
          </ac:picMkLst>
        </pc:picChg>
      </pc:sldChg>
    </pc:docChg>
  </pc:docChgLst>
  <pc:docChgLst>
    <pc:chgData name="Huijbers,Jop J.J." userId="S::430817@student.fontys.nl::e68bb874-1dfb-4f04-8982-fc489761cb1f" providerId="AD" clId="Web-{CEAEF9A2-B65F-4C48-BC77-F3B0DE4E5415}"/>
    <pc:docChg chg="modSld">
      <pc:chgData name="Huijbers,Jop J.J." userId="S::430817@student.fontys.nl::e68bb874-1dfb-4f04-8982-fc489761cb1f" providerId="AD" clId="Web-{CEAEF9A2-B65F-4C48-BC77-F3B0DE4E5415}" dt="2022-09-05T10:30:42.956" v="36" actId="20577"/>
      <pc:docMkLst>
        <pc:docMk/>
      </pc:docMkLst>
      <pc:sldChg chg="modSp">
        <pc:chgData name="Huijbers,Jop J.J." userId="S::430817@student.fontys.nl::e68bb874-1dfb-4f04-8982-fc489761cb1f" providerId="AD" clId="Web-{CEAEF9A2-B65F-4C48-BC77-F3B0DE4E5415}" dt="2022-09-05T10:30:42.956" v="36" actId="20577"/>
        <pc:sldMkLst>
          <pc:docMk/>
          <pc:sldMk cId="4089439919" sldId="266"/>
        </pc:sldMkLst>
        <pc:spChg chg="mod">
          <ac:chgData name="Huijbers,Jop J.J." userId="S::430817@student.fontys.nl::e68bb874-1dfb-4f04-8982-fc489761cb1f" providerId="AD" clId="Web-{CEAEF9A2-B65F-4C48-BC77-F3B0DE4E5415}" dt="2022-09-05T10:22:09.245" v="27" actId="14100"/>
          <ac:spMkLst>
            <pc:docMk/>
            <pc:sldMk cId="4089439919" sldId="266"/>
            <ac:spMk id="2" creationId="{58A97F4D-F280-472F-9307-25B3E6BD88B5}"/>
          </ac:spMkLst>
        </pc:spChg>
        <pc:spChg chg="mod">
          <ac:chgData name="Huijbers,Jop J.J." userId="S::430817@student.fontys.nl::e68bb874-1dfb-4f04-8982-fc489761cb1f" providerId="AD" clId="Web-{CEAEF9A2-B65F-4C48-BC77-F3B0DE4E5415}" dt="2022-09-05T10:30:42.956" v="36" actId="20577"/>
          <ac:spMkLst>
            <pc:docMk/>
            <pc:sldMk cId="4089439919" sldId="266"/>
            <ac:spMk id="7" creationId="{88EE16CB-6067-CDD3-6DF6-F730ECCC2324}"/>
          </ac:spMkLst>
        </pc:spChg>
      </pc:sldChg>
      <pc:sldChg chg="modSp modNotes">
        <pc:chgData name="Huijbers,Jop J.J." userId="S::430817@student.fontys.nl::e68bb874-1dfb-4f04-8982-fc489761cb1f" providerId="AD" clId="Web-{CEAEF9A2-B65F-4C48-BC77-F3B0DE4E5415}" dt="2022-09-05T10:18:13.493" v="23"/>
        <pc:sldMkLst>
          <pc:docMk/>
          <pc:sldMk cId="51542055" sldId="267"/>
        </pc:sldMkLst>
        <pc:spChg chg="mod">
          <ac:chgData name="Huijbers,Jop J.J." userId="S::430817@student.fontys.nl::e68bb874-1dfb-4f04-8982-fc489761cb1f" providerId="AD" clId="Web-{CEAEF9A2-B65F-4C48-BC77-F3B0DE4E5415}" dt="2022-09-05T10:17:37.037" v="21" actId="20577"/>
          <ac:spMkLst>
            <pc:docMk/>
            <pc:sldMk cId="51542055" sldId="267"/>
            <ac:spMk id="9" creationId="{F9B6870F-047D-CFE9-1786-EE855833C1AE}"/>
          </ac:spMkLst>
        </pc:spChg>
      </pc:sldChg>
    </pc:docChg>
  </pc:docChgLst>
  <pc:docChgLst>
    <pc:chgData name="Huijbers,Jop J.J." userId="e68bb874-1dfb-4f04-8982-fc489761cb1f" providerId="ADAL" clId="{7470DD89-3920-47AA-8B7C-2FA9EEBCBFB5}"/>
    <pc:docChg chg="modSld sldOrd">
      <pc:chgData name="Huijbers,Jop J.J." userId="e68bb874-1dfb-4f04-8982-fc489761cb1f" providerId="ADAL" clId="{7470DD89-3920-47AA-8B7C-2FA9EEBCBFB5}" dt="2022-09-12T11:08:48.227" v="3" actId="113"/>
      <pc:docMkLst>
        <pc:docMk/>
      </pc:docMkLst>
      <pc:sldChg chg="ord">
        <pc:chgData name="Huijbers,Jop J.J." userId="e68bb874-1dfb-4f04-8982-fc489761cb1f" providerId="ADAL" clId="{7470DD89-3920-47AA-8B7C-2FA9EEBCBFB5}" dt="2022-09-12T11:08:24.914" v="1"/>
        <pc:sldMkLst>
          <pc:docMk/>
          <pc:sldMk cId="3581985433" sldId="275"/>
        </pc:sldMkLst>
      </pc:sldChg>
      <pc:sldChg chg="modSp mod">
        <pc:chgData name="Huijbers,Jop J.J." userId="e68bb874-1dfb-4f04-8982-fc489761cb1f" providerId="ADAL" clId="{7470DD89-3920-47AA-8B7C-2FA9EEBCBFB5}" dt="2022-09-12T11:08:48.227" v="3" actId="113"/>
        <pc:sldMkLst>
          <pc:docMk/>
          <pc:sldMk cId="3488027588" sldId="280"/>
        </pc:sldMkLst>
        <pc:spChg chg="mod">
          <ac:chgData name="Huijbers,Jop J.J." userId="e68bb874-1dfb-4f04-8982-fc489761cb1f" providerId="ADAL" clId="{7470DD89-3920-47AA-8B7C-2FA9EEBCBFB5}" dt="2022-09-12T11:08:48.227" v="3" actId="113"/>
          <ac:spMkLst>
            <pc:docMk/>
            <pc:sldMk cId="3488027588" sldId="280"/>
            <ac:spMk id="7" creationId="{0995398E-230A-8E99-A876-A5D142648590}"/>
          </ac:spMkLst>
        </pc:spChg>
      </pc:sldChg>
    </pc:docChg>
  </pc:docChgLst>
  <pc:docChgLst>
    <pc:chgData name="Duijzings,Femke F.M.J." userId="S::438262@student.fontys.nl::eb761d8e-0efb-4f4f-a1d2-40673bd8a4a2" providerId="AD" clId="Web-{8177104F-6B17-4A38-A6EB-3D0B4798D8F1}"/>
    <pc:docChg chg="modSld">
      <pc:chgData name="Duijzings,Femke F.M.J." userId="S::438262@student.fontys.nl::eb761d8e-0efb-4f4f-a1d2-40673bd8a4a2" providerId="AD" clId="Web-{8177104F-6B17-4A38-A6EB-3D0B4798D8F1}" dt="2022-09-05T10:33:42.788" v="32"/>
      <pc:docMkLst>
        <pc:docMk/>
      </pc:docMkLst>
      <pc:sldChg chg="modNotes">
        <pc:chgData name="Duijzings,Femke F.M.J." userId="S::438262@student.fontys.nl::eb761d8e-0efb-4f4f-a1d2-40673bd8a4a2" providerId="AD" clId="Web-{8177104F-6B17-4A38-A6EB-3D0B4798D8F1}" dt="2022-09-05T10:33:42.788" v="32"/>
        <pc:sldMkLst>
          <pc:docMk/>
          <pc:sldMk cId="999370479" sldId="265"/>
        </pc:sldMkLst>
      </pc:sldChg>
      <pc:sldChg chg="modNotes">
        <pc:chgData name="Duijzings,Femke F.M.J." userId="S::438262@student.fontys.nl::eb761d8e-0efb-4f4f-a1d2-40673bd8a4a2" providerId="AD" clId="Web-{8177104F-6B17-4A38-A6EB-3D0B4798D8F1}" dt="2022-09-05T10:18:53.945" v="1"/>
        <pc:sldMkLst>
          <pc:docMk/>
          <pc:sldMk cId="51542055" sldId="267"/>
        </pc:sldMkLst>
      </pc:sldChg>
    </pc:docChg>
  </pc:docChgLst>
  <pc:docChgLst>
    <pc:chgData name="Genechten,Luke L.A.R. van" userId="e8bcd3b1-c659-4d1d-aaba-bec6abb8cd91" providerId="ADAL" clId="{BD5F5428-E33D-41FD-BE46-6A75203EA919}"/>
    <pc:docChg chg="undo custSel modSld">
      <pc:chgData name="Genechten,Luke L.A.R. van" userId="e8bcd3b1-c659-4d1d-aaba-bec6abb8cd91" providerId="ADAL" clId="{BD5F5428-E33D-41FD-BE46-6A75203EA919}" dt="2022-09-05T09:06:36.056" v="7" actId="27636"/>
      <pc:docMkLst>
        <pc:docMk/>
      </pc:docMkLst>
      <pc:sldChg chg="modSp mod">
        <pc:chgData name="Genechten,Luke L.A.R. van" userId="e8bcd3b1-c659-4d1d-aaba-bec6abb8cd91" providerId="ADAL" clId="{BD5F5428-E33D-41FD-BE46-6A75203EA919}" dt="2022-09-05T09:06:36.052" v="6" actId="27636"/>
        <pc:sldMkLst>
          <pc:docMk/>
          <pc:sldMk cId="2523778671" sldId="264"/>
        </pc:sldMkLst>
        <pc:spChg chg="mod">
          <ac:chgData name="Genechten,Luke L.A.R. van" userId="e8bcd3b1-c659-4d1d-aaba-bec6abb8cd91" providerId="ADAL" clId="{BD5F5428-E33D-41FD-BE46-6A75203EA919}" dt="2022-09-05T09:06:36.052" v="6" actId="27636"/>
          <ac:spMkLst>
            <pc:docMk/>
            <pc:sldMk cId="2523778671" sldId="264"/>
            <ac:spMk id="2" creationId="{58A97F4D-F280-472F-9307-25B3E6BD88B5}"/>
          </ac:spMkLst>
        </pc:spChg>
      </pc:sldChg>
      <pc:sldChg chg="modSp mod">
        <pc:chgData name="Genechten,Luke L.A.R. van" userId="e8bcd3b1-c659-4d1d-aaba-bec6abb8cd91" providerId="ADAL" clId="{BD5F5428-E33D-41FD-BE46-6A75203EA919}" dt="2022-09-05T09:06:36.056" v="7" actId="27636"/>
        <pc:sldMkLst>
          <pc:docMk/>
          <pc:sldMk cId="999370479" sldId="265"/>
        </pc:sldMkLst>
        <pc:spChg chg="mod">
          <ac:chgData name="Genechten,Luke L.A.R. van" userId="e8bcd3b1-c659-4d1d-aaba-bec6abb8cd91" providerId="ADAL" clId="{BD5F5428-E33D-41FD-BE46-6A75203EA919}" dt="2022-09-05T09:06:36.056" v="7" actId="27636"/>
          <ac:spMkLst>
            <pc:docMk/>
            <pc:sldMk cId="999370479" sldId="265"/>
            <ac:spMk id="2" creationId="{58A97F4D-F280-472F-9307-25B3E6BD88B5}"/>
          </ac:spMkLst>
        </pc:spChg>
      </pc:sldChg>
      <pc:sldChg chg="modSp mod">
        <pc:chgData name="Genechten,Luke L.A.R. van" userId="e8bcd3b1-c659-4d1d-aaba-bec6abb8cd91" providerId="ADAL" clId="{BD5F5428-E33D-41FD-BE46-6A75203EA919}" dt="2022-09-02T12:40:39.562" v="5" actId="1035"/>
        <pc:sldMkLst>
          <pc:docMk/>
          <pc:sldMk cId="4089439919" sldId="266"/>
        </pc:sldMkLst>
        <pc:picChg chg="mod">
          <ac:chgData name="Genechten,Luke L.A.R. van" userId="e8bcd3b1-c659-4d1d-aaba-bec6abb8cd91" providerId="ADAL" clId="{BD5F5428-E33D-41FD-BE46-6A75203EA919}" dt="2022-09-02T12:40:39.562" v="5" actId="1035"/>
          <ac:picMkLst>
            <pc:docMk/>
            <pc:sldMk cId="4089439919" sldId="266"/>
            <ac:picMk id="8" creationId="{E319D520-89A5-569E-6CEC-C4A67F3E8641}"/>
          </ac:picMkLst>
        </pc:picChg>
      </pc:sldChg>
    </pc:docChg>
  </pc:docChgLst>
  <pc:docChgLst>
    <pc:chgData name="Duijzings,Femke F.M.J." userId="S::438262@student.fontys.nl::eb761d8e-0efb-4f4f-a1d2-40673bd8a4a2" providerId="AD" clId="Web-{7F7E2134-B887-45C2-A31E-D037820CCD38}"/>
    <pc:docChg chg="modSld sldOrd">
      <pc:chgData name="Duijzings,Femke F.M.J." userId="S::438262@student.fontys.nl::eb761d8e-0efb-4f4f-a1d2-40673bd8a4a2" providerId="AD" clId="Web-{7F7E2134-B887-45C2-A31E-D037820CCD38}" dt="2022-09-05T08:54:46.090" v="329" actId="14100"/>
      <pc:docMkLst>
        <pc:docMk/>
      </pc:docMkLst>
      <pc:sldChg chg="modSp">
        <pc:chgData name="Duijzings,Femke F.M.J." userId="S::438262@student.fontys.nl::eb761d8e-0efb-4f4f-a1d2-40673bd8a4a2" providerId="AD" clId="Web-{7F7E2134-B887-45C2-A31E-D037820CCD38}" dt="2022-09-05T08:03:37.361" v="5" actId="14100"/>
        <pc:sldMkLst>
          <pc:docMk/>
          <pc:sldMk cId="298975433" sldId="263"/>
        </pc:sldMkLst>
        <pc:spChg chg="mod">
          <ac:chgData name="Duijzings,Femke F.M.J." userId="S::438262@student.fontys.nl::eb761d8e-0efb-4f4f-a1d2-40673bd8a4a2" providerId="AD" clId="Web-{7F7E2134-B887-45C2-A31E-D037820CCD38}" dt="2022-09-05T08:03:37.361" v="5" actId="14100"/>
          <ac:spMkLst>
            <pc:docMk/>
            <pc:sldMk cId="298975433" sldId="263"/>
            <ac:spMk id="4" creationId="{C1891695-E7DA-48AF-9EEB-86DA1F9BF74F}"/>
          </ac:spMkLst>
        </pc:spChg>
      </pc:sldChg>
      <pc:sldChg chg="modSp">
        <pc:chgData name="Duijzings,Femke F.M.J." userId="S::438262@student.fontys.nl::eb761d8e-0efb-4f4f-a1d2-40673bd8a4a2" providerId="AD" clId="Web-{7F7E2134-B887-45C2-A31E-D037820CCD38}" dt="2022-09-05T08:33:00.584" v="90" actId="14100"/>
        <pc:sldMkLst>
          <pc:docMk/>
          <pc:sldMk cId="2523778671" sldId="264"/>
        </pc:sldMkLst>
        <pc:spChg chg="mod">
          <ac:chgData name="Duijzings,Femke F.M.J." userId="S::438262@student.fontys.nl::eb761d8e-0efb-4f4f-a1d2-40673bd8a4a2" providerId="AD" clId="Web-{7F7E2134-B887-45C2-A31E-D037820CCD38}" dt="2022-09-05T08:31:16.362" v="89" actId="14100"/>
          <ac:spMkLst>
            <pc:docMk/>
            <pc:sldMk cId="2523778671" sldId="264"/>
            <ac:spMk id="2" creationId="{58A97F4D-F280-472F-9307-25B3E6BD88B5}"/>
          </ac:spMkLst>
        </pc:spChg>
        <pc:spChg chg="mod">
          <ac:chgData name="Duijzings,Femke F.M.J." userId="S::438262@student.fontys.nl::eb761d8e-0efb-4f4f-a1d2-40673bd8a4a2" providerId="AD" clId="Web-{7F7E2134-B887-45C2-A31E-D037820CCD38}" dt="2022-09-05T08:33:00.584" v="90" actId="14100"/>
          <ac:spMkLst>
            <pc:docMk/>
            <pc:sldMk cId="2523778671" sldId="264"/>
            <ac:spMk id="7" creationId="{D2BFB24C-7288-4ADB-FA95-3EDA31146969}"/>
          </ac:spMkLst>
        </pc:spChg>
        <pc:picChg chg="mod">
          <ac:chgData name="Duijzings,Femke F.M.J." userId="S::438262@student.fontys.nl::eb761d8e-0efb-4f4f-a1d2-40673bd8a4a2" providerId="AD" clId="Web-{7F7E2134-B887-45C2-A31E-D037820CCD38}" dt="2022-09-05T08:14:26.224" v="52" actId="1076"/>
          <ac:picMkLst>
            <pc:docMk/>
            <pc:sldMk cId="2523778671" sldId="264"/>
            <ac:picMk id="4" creationId="{70B43166-6D70-212A-8189-1CE8D78CEC9B}"/>
          </ac:picMkLst>
        </pc:picChg>
        <pc:picChg chg="mod">
          <ac:chgData name="Duijzings,Femke F.M.J." userId="S::438262@student.fontys.nl::eb761d8e-0efb-4f4f-a1d2-40673bd8a4a2" providerId="AD" clId="Web-{7F7E2134-B887-45C2-A31E-D037820CCD38}" dt="2022-09-05T08:22:19.409" v="68" actId="1076"/>
          <ac:picMkLst>
            <pc:docMk/>
            <pc:sldMk cId="2523778671" sldId="264"/>
            <ac:picMk id="8" creationId="{D6DDE838-B359-0ACA-FF18-82BD736CBBCA}"/>
          </ac:picMkLst>
        </pc:picChg>
        <pc:picChg chg="mod">
          <ac:chgData name="Duijzings,Femke F.M.J." userId="S::438262@student.fontys.nl::eb761d8e-0efb-4f4f-a1d2-40673bd8a4a2" providerId="AD" clId="Web-{7F7E2134-B887-45C2-A31E-D037820CCD38}" dt="2022-09-05T08:30:21.610" v="83" actId="1076"/>
          <ac:picMkLst>
            <pc:docMk/>
            <pc:sldMk cId="2523778671" sldId="264"/>
            <ac:picMk id="11" creationId="{806B2DB0-AA06-6825-8452-E5E1DC3E44E0}"/>
          </ac:picMkLst>
        </pc:picChg>
        <pc:picChg chg="mod">
          <ac:chgData name="Duijzings,Femke F.M.J." userId="S::438262@student.fontys.nl::eb761d8e-0efb-4f4f-a1d2-40673bd8a4a2" providerId="AD" clId="Web-{7F7E2134-B887-45C2-A31E-D037820CCD38}" dt="2022-09-05T08:30:29.454" v="87" actId="1076"/>
          <ac:picMkLst>
            <pc:docMk/>
            <pc:sldMk cId="2523778671" sldId="264"/>
            <ac:picMk id="13" creationId="{F352B3DB-39A0-3C3D-FEFD-832430BBF260}"/>
          </ac:picMkLst>
        </pc:picChg>
        <pc:picChg chg="mod">
          <ac:chgData name="Duijzings,Femke F.M.J." userId="S::438262@student.fontys.nl::eb761d8e-0efb-4f4f-a1d2-40673bd8a4a2" providerId="AD" clId="Web-{7F7E2134-B887-45C2-A31E-D037820CCD38}" dt="2022-09-05T08:30:29.454" v="86" actId="1076"/>
          <ac:picMkLst>
            <pc:docMk/>
            <pc:sldMk cId="2523778671" sldId="264"/>
            <ac:picMk id="15" creationId="{C89BF7BD-AA42-AA23-F9B1-777713CE8823}"/>
          </ac:picMkLst>
        </pc:picChg>
      </pc:sldChg>
      <pc:sldChg chg="addSp delSp modSp mod ord modShow">
        <pc:chgData name="Duijzings,Femke F.M.J." userId="S::438262@student.fontys.nl::eb761d8e-0efb-4f4f-a1d2-40673bd8a4a2" providerId="AD" clId="Web-{7F7E2134-B887-45C2-A31E-D037820CCD38}" dt="2022-09-05T08:54:28.964" v="321"/>
        <pc:sldMkLst>
          <pc:docMk/>
          <pc:sldMk cId="999370479" sldId="265"/>
        </pc:sldMkLst>
        <pc:spChg chg="add del mod">
          <ac:chgData name="Duijzings,Femke F.M.J." userId="S::438262@student.fontys.nl::eb761d8e-0efb-4f4f-a1d2-40673bd8a4a2" providerId="AD" clId="Web-{7F7E2134-B887-45C2-A31E-D037820CCD38}" dt="2022-09-05T08:45:53.918" v="237"/>
          <ac:spMkLst>
            <pc:docMk/>
            <pc:sldMk cId="999370479" sldId="265"/>
            <ac:spMk id="7" creationId="{09EFAF19-2736-F652-5E81-F048091D67C6}"/>
          </ac:spMkLst>
        </pc:spChg>
        <pc:spChg chg="add mod ord">
          <ac:chgData name="Duijzings,Femke F.M.J." userId="S::438262@student.fontys.nl::eb761d8e-0efb-4f4f-a1d2-40673bd8a4a2" providerId="AD" clId="Web-{7F7E2134-B887-45C2-A31E-D037820CCD38}" dt="2022-09-05T08:54:22.730" v="313" actId="20577"/>
          <ac:spMkLst>
            <pc:docMk/>
            <pc:sldMk cId="999370479" sldId="265"/>
            <ac:spMk id="9" creationId="{1AEE8342-9BFE-284F-2D2E-CB44C2931A6B}"/>
          </ac:spMkLst>
        </pc:spChg>
        <pc:picChg chg="add mod">
          <ac:chgData name="Duijzings,Femke F.M.J." userId="S::438262@student.fontys.nl::eb761d8e-0efb-4f4f-a1d2-40673bd8a4a2" providerId="AD" clId="Web-{7F7E2134-B887-45C2-A31E-D037820CCD38}" dt="2022-09-05T08:48:20.360" v="252" actId="1076"/>
          <ac:picMkLst>
            <pc:docMk/>
            <pc:sldMk cId="999370479" sldId="265"/>
            <ac:picMk id="4" creationId="{A16579C7-93AE-FC59-A908-84678C0FC497}"/>
          </ac:picMkLst>
        </pc:picChg>
        <pc:picChg chg="ord">
          <ac:chgData name="Duijzings,Femke F.M.J." userId="S::438262@student.fontys.nl::eb761d8e-0efb-4f4f-a1d2-40673bd8a4a2" providerId="AD" clId="Web-{7F7E2134-B887-45C2-A31E-D037820CCD38}" dt="2022-09-05T08:43:44.383" v="130"/>
          <ac:picMkLst>
            <pc:docMk/>
            <pc:sldMk cId="999370479" sldId="265"/>
            <ac:picMk id="5" creationId="{5589DBEC-8F9E-051D-982C-8773831D042C}"/>
          </ac:picMkLst>
        </pc:picChg>
        <pc:picChg chg="add mod">
          <ac:chgData name="Duijzings,Femke F.M.J." userId="S::438262@student.fontys.nl::eb761d8e-0efb-4f4f-a1d2-40673bd8a4a2" providerId="AD" clId="Web-{7F7E2134-B887-45C2-A31E-D037820CCD38}" dt="2022-09-05T08:48:20.376" v="253" actId="1076"/>
          <ac:picMkLst>
            <pc:docMk/>
            <pc:sldMk cId="999370479" sldId="265"/>
            <ac:picMk id="6" creationId="{83B083A4-3AA0-C4AE-D925-877904D513E8}"/>
          </ac:picMkLst>
        </pc:picChg>
      </pc:sldChg>
      <pc:sldChg chg="addSp delSp modSp">
        <pc:chgData name="Duijzings,Femke F.M.J." userId="S::438262@student.fontys.nl::eb761d8e-0efb-4f4f-a1d2-40673bd8a4a2" providerId="AD" clId="Web-{7F7E2134-B887-45C2-A31E-D037820CCD38}" dt="2022-09-05T08:20:47.782" v="67" actId="1076"/>
        <pc:sldMkLst>
          <pc:docMk/>
          <pc:sldMk cId="4089439919" sldId="266"/>
        </pc:sldMkLst>
        <pc:spChg chg="mod">
          <ac:chgData name="Duijzings,Femke F.M.J." userId="S::438262@student.fontys.nl::eb761d8e-0efb-4f4f-a1d2-40673bd8a4a2" providerId="AD" clId="Web-{7F7E2134-B887-45C2-A31E-D037820CCD38}" dt="2022-09-05T08:20:34.906" v="64" actId="20577"/>
          <ac:spMkLst>
            <pc:docMk/>
            <pc:sldMk cId="4089439919" sldId="266"/>
            <ac:spMk id="7" creationId="{88EE16CB-6067-CDD3-6DF6-F730ECCC2324}"/>
          </ac:spMkLst>
        </pc:spChg>
        <pc:picChg chg="add mod">
          <ac:chgData name="Duijzings,Femke F.M.J." userId="S::438262@student.fontys.nl::eb761d8e-0efb-4f4f-a1d2-40673bd8a4a2" providerId="AD" clId="Web-{7F7E2134-B887-45C2-A31E-D037820CCD38}" dt="2022-09-05T08:20:47.782" v="67" actId="1076"/>
          <ac:picMkLst>
            <pc:docMk/>
            <pc:sldMk cId="4089439919" sldId="266"/>
            <ac:picMk id="4" creationId="{D079A407-A566-773C-0C6E-4A64DCD7D8DF}"/>
          </ac:picMkLst>
        </pc:picChg>
        <pc:picChg chg="del">
          <ac:chgData name="Duijzings,Femke F.M.J." userId="S::438262@student.fontys.nl::eb761d8e-0efb-4f4f-a1d2-40673bd8a4a2" providerId="AD" clId="Web-{7F7E2134-B887-45C2-A31E-D037820CCD38}" dt="2022-09-05T08:19:39.311" v="54"/>
          <ac:picMkLst>
            <pc:docMk/>
            <pc:sldMk cId="4089439919" sldId="266"/>
            <ac:picMk id="8" creationId="{E319D520-89A5-569E-6CEC-C4A67F3E8641}"/>
          </ac:picMkLst>
        </pc:picChg>
      </pc:sldChg>
      <pc:sldChg chg="addSp delSp modSp">
        <pc:chgData name="Duijzings,Femke F.M.J." userId="S::438262@student.fontys.nl::eb761d8e-0efb-4f4f-a1d2-40673bd8a4a2" providerId="AD" clId="Web-{7F7E2134-B887-45C2-A31E-D037820CCD38}" dt="2022-09-05T08:13:54.457" v="46" actId="1076"/>
        <pc:sldMkLst>
          <pc:docMk/>
          <pc:sldMk cId="51542055" sldId="267"/>
        </pc:sldMkLst>
        <pc:spChg chg="mod">
          <ac:chgData name="Duijzings,Femke F.M.J." userId="S::438262@student.fontys.nl::eb761d8e-0efb-4f4f-a1d2-40673bd8a4a2" providerId="AD" clId="Web-{7F7E2134-B887-45C2-A31E-D037820CCD38}" dt="2022-09-05T08:05:08.583" v="32" actId="20577"/>
          <ac:spMkLst>
            <pc:docMk/>
            <pc:sldMk cId="51542055" sldId="267"/>
            <ac:spMk id="9" creationId="{F9B6870F-047D-CFE9-1786-EE855833C1AE}"/>
          </ac:spMkLst>
        </pc:spChg>
        <pc:picChg chg="del">
          <ac:chgData name="Duijzings,Femke F.M.J." userId="S::438262@student.fontys.nl::eb761d8e-0efb-4f4f-a1d2-40673bd8a4a2" providerId="AD" clId="Web-{7F7E2134-B887-45C2-A31E-D037820CCD38}" dt="2022-09-05T08:11:42.703" v="33"/>
          <ac:picMkLst>
            <pc:docMk/>
            <pc:sldMk cId="51542055" sldId="267"/>
            <ac:picMk id="4" creationId="{78C5E48D-9AA3-97A0-6445-105BDB81EC51}"/>
          </ac:picMkLst>
        </pc:picChg>
        <pc:picChg chg="add del mod">
          <ac:chgData name="Duijzings,Femke F.M.J." userId="S::438262@student.fontys.nl::eb761d8e-0efb-4f4f-a1d2-40673bd8a4a2" providerId="AD" clId="Web-{7F7E2134-B887-45C2-A31E-D037820CCD38}" dt="2022-09-05T08:13:43.629" v="41"/>
          <ac:picMkLst>
            <pc:docMk/>
            <pc:sldMk cId="51542055" sldId="267"/>
            <ac:picMk id="5" creationId="{21B937F2-09E4-015C-1D87-440EBCAD645A}"/>
          </ac:picMkLst>
        </pc:picChg>
        <pc:picChg chg="add mod">
          <ac:chgData name="Duijzings,Femke F.M.J." userId="S::438262@student.fontys.nl::eb761d8e-0efb-4f4f-a1d2-40673bd8a4a2" providerId="AD" clId="Web-{7F7E2134-B887-45C2-A31E-D037820CCD38}" dt="2022-09-05T08:13:54.457" v="46" actId="1076"/>
          <ac:picMkLst>
            <pc:docMk/>
            <pc:sldMk cId="51542055" sldId="267"/>
            <ac:picMk id="6" creationId="{F969E8E4-1EF2-5178-020E-5FBBBABEE12F}"/>
          </ac:picMkLst>
        </pc:picChg>
      </pc:sldChg>
      <pc:sldChg chg="modSp">
        <pc:chgData name="Duijzings,Femke F.M.J." userId="S::438262@student.fontys.nl::eb761d8e-0efb-4f4f-a1d2-40673bd8a4a2" providerId="AD" clId="Web-{7F7E2134-B887-45C2-A31E-D037820CCD38}" dt="2022-09-05T08:04:58.614" v="28" actId="20577"/>
        <pc:sldMkLst>
          <pc:docMk/>
          <pc:sldMk cId="2487796775" sldId="268"/>
        </pc:sldMkLst>
        <pc:spChg chg="mod">
          <ac:chgData name="Duijzings,Femke F.M.J." userId="S::438262@student.fontys.nl::eb761d8e-0efb-4f4f-a1d2-40673bd8a4a2" providerId="AD" clId="Web-{7F7E2134-B887-45C2-A31E-D037820CCD38}" dt="2022-09-05T08:04:58.614" v="28" actId="20577"/>
          <ac:spMkLst>
            <pc:docMk/>
            <pc:sldMk cId="2487796775" sldId="268"/>
            <ac:spMk id="5" creationId="{FAA52DE5-51F6-1A4B-D839-CB51A7349B73}"/>
          </ac:spMkLst>
        </pc:spChg>
      </pc:sldChg>
      <pc:sldChg chg="modSp">
        <pc:chgData name="Duijzings,Femke F.M.J." userId="S::438262@student.fontys.nl::eb761d8e-0efb-4f4f-a1d2-40673bd8a4a2" providerId="AD" clId="Web-{7F7E2134-B887-45C2-A31E-D037820CCD38}" dt="2022-09-05T08:54:25.339" v="320" actId="20577"/>
        <pc:sldMkLst>
          <pc:docMk/>
          <pc:sldMk cId="1513117173" sldId="269"/>
        </pc:sldMkLst>
        <pc:spChg chg="mod">
          <ac:chgData name="Duijzings,Femke F.M.J." userId="S::438262@student.fontys.nl::eb761d8e-0efb-4f4f-a1d2-40673bd8a4a2" providerId="AD" clId="Web-{7F7E2134-B887-45C2-A31E-D037820CCD38}" dt="2022-09-05T08:54:25.339" v="320" actId="20577"/>
          <ac:spMkLst>
            <pc:docMk/>
            <pc:sldMk cId="1513117173" sldId="269"/>
            <ac:spMk id="7" creationId="{09EFAF19-2736-F652-5E81-F048091D67C6}"/>
          </ac:spMkLst>
        </pc:spChg>
      </pc:sldChg>
      <pc:sldChg chg="modSp">
        <pc:chgData name="Duijzings,Femke F.M.J." userId="S::438262@student.fontys.nl::eb761d8e-0efb-4f4f-a1d2-40673bd8a4a2" providerId="AD" clId="Web-{7F7E2134-B887-45C2-A31E-D037820CCD38}" dt="2022-09-05T08:54:46.090" v="329" actId="14100"/>
        <pc:sldMkLst>
          <pc:docMk/>
          <pc:sldMk cId="4047578567" sldId="270"/>
        </pc:sldMkLst>
        <pc:spChg chg="mod">
          <ac:chgData name="Duijzings,Femke F.M.J." userId="S::438262@student.fontys.nl::eb761d8e-0efb-4f4f-a1d2-40673bd8a4a2" providerId="AD" clId="Web-{7F7E2134-B887-45C2-A31E-D037820CCD38}" dt="2022-09-05T08:54:46.090" v="329" actId="14100"/>
          <ac:spMkLst>
            <pc:docMk/>
            <pc:sldMk cId="4047578567" sldId="270"/>
            <ac:spMk id="8" creationId="{04C65D5F-48C7-051B-585E-21AD66D56715}"/>
          </ac:spMkLst>
        </pc:spChg>
      </pc:sldChg>
    </pc:docChg>
  </pc:docChgLst>
  <pc:docChgLst>
    <pc:chgData name="Huijbers,Jop J.J." userId="S::430817@student.fontys.nl::e68bb874-1dfb-4f04-8982-fc489761cb1f" providerId="AD" clId="Web-{9B1D9B21-B750-4A74-A45F-24999685EA10}"/>
    <pc:docChg chg="modSld">
      <pc:chgData name="Huijbers,Jop J.J." userId="S::430817@student.fontys.nl::e68bb874-1dfb-4f04-8982-fc489761cb1f" providerId="AD" clId="Web-{9B1D9B21-B750-4A74-A45F-24999685EA10}" dt="2022-09-01T10:02:56.889" v="5" actId="1076"/>
      <pc:docMkLst>
        <pc:docMk/>
      </pc:docMkLst>
      <pc:sldChg chg="addSp modSp">
        <pc:chgData name="Huijbers,Jop J.J." userId="S::430817@student.fontys.nl::e68bb874-1dfb-4f04-8982-fc489761cb1f" providerId="AD" clId="Web-{9B1D9B21-B750-4A74-A45F-24999685EA10}" dt="2022-09-01T10:02:56.889" v="5" actId="1076"/>
        <pc:sldMkLst>
          <pc:docMk/>
          <pc:sldMk cId="51542055" sldId="267"/>
        </pc:sldMkLst>
        <pc:picChg chg="add mod">
          <ac:chgData name="Huijbers,Jop J.J." userId="S::430817@student.fontys.nl::e68bb874-1dfb-4f04-8982-fc489761cb1f" providerId="AD" clId="Web-{9B1D9B21-B750-4A74-A45F-24999685EA10}" dt="2022-09-01T10:02:56.889" v="5" actId="1076"/>
          <ac:picMkLst>
            <pc:docMk/>
            <pc:sldMk cId="51542055" sldId="267"/>
            <ac:picMk id="4" creationId="{78C5E48D-9AA3-97A0-6445-105BDB81EC51}"/>
          </ac:picMkLst>
        </pc:picChg>
      </pc:sldChg>
    </pc:docChg>
  </pc:docChgLst>
  <pc:docChgLst>
    <pc:chgData name="Pronckutė,Edita E." userId="6e2defb9-af53-460d-90d1-fb3ddf937ea0" providerId="ADAL" clId="{C0C33AF2-D859-480D-85D3-5C6965B8395D}"/>
    <pc:docChg chg="undo custSel addSld delSld modSld sldOrd">
      <pc:chgData name="Pronckutė,Edita E." userId="6e2defb9-af53-460d-90d1-fb3ddf937ea0" providerId="ADAL" clId="{C0C33AF2-D859-480D-85D3-5C6965B8395D}" dt="2022-09-12T11:37:57.658" v="1570" actId="20577"/>
      <pc:docMkLst>
        <pc:docMk/>
      </pc:docMkLst>
      <pc:sldChg chg="modSp mod">
        <pc:chgData name="Pronckutė,Edita E." userId="6e2defb9-af53-460d-90d1-fb3ddf937ea0" providerId="ADAL" clId="{C0C33AF2-D859-480D-85D3-5C6965B8395D}" dt="2022-09-12T11:15:46.449" v="1357" actId="20577"/>
        <pc:sldMkLst>
          <pc:docMk/>
          <pc:sldMk cId="1193886898" sldId="256"/>
        </pc:sldMkLst>
        <pc:spChg chg="mod">
          <ac:chgData name="Pronckutė,Edita E." userId="6e2defb9-af53-460d-90d1-fb3ddf937ea0" providerId="ADAL" clId="{C0C33AF2-D859-480D-85D3-5C6965B8395D}" dt="2022-09-12T11:15:46.449" v="1357" actId="20577"/>
          <ac:spMkLst>
            <pc:docMk/>
            <pc:sldMk cId="1193886898" sldId="256"/>
            <ac:spMk id="3" creationId="{7E42C4E3-AFAF-4630-AF6D-21FB3C29CF71}"/>
          </ac:spMkLst>
        </pc:spChg>
      </pc:sldChg>
      <pc:sldChg chg="addSp delSp modSp mod ord modNotesTx">
        <pc:chgData name="Pronckutė,Edita E." userId="6e2defb9-af53-460d-90d1-fb3ddf937ea0" providerId="ADAL" clId="{C0C33AF2-D859-480D-85D3-5C6965B8395D}" dt="2022-09-12T11:26:43.390" v="1480"/>
        <pc:sldMkLst>
          <pc:docMk/>
          <pc:sldMk cId="298975433" sldId="263"/>
        </pc:sldMkLst>
        <pc:spChg chg="mod">
          <ac:chgData name="Pronckutė,Edita E." userId="6e2defb9-af53-460d-90d1-fb3ddf937ea0" providerId="ADAL" clId="{C0C33AF2-D859-480D-85D3-5C6965B8395D}" dt="2022-09-08T08:34:20.569" v="1026" actId="1076"/>
          <ac:spMkLst>
            <pc:docMk/>
            <pc:sldMk cId="298975433" sldId="263"/>
            <ac:spMk id="2" creationId="{58A97F4D-F280-472F-9307-25B3E6BD88B5}"/>
          </ac:spMkLst>
        </pc:spChg>
        <pc:spChg chg="mod">
          <ac:chgData name="Pronckutė,Edita E." userId="6e2defb9-af53-460d-90d1-fb3ddf937ea0" providerId="ADAL" clId="{C0C33AF2-D859-480D-85D3-5C6965B8395D}" dt="2022-09-08T08:34:45.443" v="1029" actId="14100"/>
          <ac:spMkLst>
            <pc:docMk/>
            <pc:sldMk cId="298975433" sldId="263"/>
            <ac:spMk id="4" creationId="{C1891695-E7DA-48AF-9EEB-86DA1F9BF74F}"/>
          </ac:spMkLst>
        </pc:spChg>
        <pc:picChg chg="del">
          <ac:chgData name="Pronckutė,Edita E." userId="6e2defb9-af53-460d-90d1-fb3ddf937ea0" providerId="ADAL" clId="{C0C33AF2-D859-480D-85D3-5C6965B8395D}" dt="2022-09-12T11:20:38.850" v="1388" actId="478"/>
          <ac:picMkLst>
            <pc:docMk/>
            <pc:sldMk cId="298975433" sldId="263"/>
            <ac:picMk id="5" creationId="{29BBD749-F529-F80C-633F-D524EA6ABDED}"/>
          </ac:picMkLst>
        </pc:picChg>
        <pc:picChg chg="del">
          <ac:chgData name="Pronckutė,Edita E." userId="6e2defb9-af53-460d-90d1-fb3ddf937ea0" providerId="ADAL" clId="{C0C33AF2-D859-480D-85D3-5C6965B8395D}" dt="2022-09-12T11:22:21.847" v="1405" actId="21"/>
          <ac:picMkLst>
            <pc:docMk/>
            <pc:sldMk cId="298975433" sldId="263"/>
            <ac:picMk id="7" creationId="{1B4406F2-54FC-A2CD-62E6-C3C38BB00F2E}"/>
          </ac:picMkLst>
        </pc:picChg>
        <pc:picChg chg="del">
          <ac:chgData name="Pronckutė,Edita E." userId="6e2defb9-af53-460d-90d1-fb3ddf937ea0" providerId="ADAL" clId="{C0C33AF2-D859-480D-85D3-5C6965B8395D}" dt="2022-09-12T11:26:25.766" v="1478" actId="478"/>
          <ac:picMkLst>
            <pc:docMk/>
            <pc:sldMk cId="298975433" sldId="263"/>
            <ac:picMk id="8" creationId="{B97D96C1-A8B3-950D-3CBA-0E86F785FD30}"/>
          </ac:picMkLst>
        </pc:picChg>
        <pc:picChg chg="add del mod">
          <ac:chgData name="Pronckutė,Edita E." userId="6e2defb9-af53-460d-90d1-fb3ddf937ea0" providerId="ADAL" clId="{C0C33AF2-D859-480D-85D3-5C6965B8395D}" dt="2022-09-12T11:21:17.685" v="1392" actId="478"/>
          <ac:picMkLst>
            <pc:docMk/>
            <pc:sldMk cId="298975433" sldId="263"/>
            <ac:picMk id="9" creationId="{BAEF80B3-C505-D38B-E0B7-F69356B1A54D}"/>
          </ac:picMkLst>
        </pc:picChg>
        <pc:picChg chg="mod">
          <ac:chgData name="Pronckutė,Edita E." userId="6e2defb9-af53-460d-90d1-fb3ddf937ea0" providerId="ADAL" clId="{C0C33AF2-D859-480D-85D3-5C6965B8395D}" dt="2022-09-12T11:21:33.792" v="1397" actId="1076"/>
          <ac:picMkLst>
            <pc:docMk/>
            <pc:sldMk cId="298975433" sldId="263"/>
            <ac:picMk id="10" creationId="{8581EB94-2763-8942-2C47-2EC229001709}"/>
          </ac:picMkLst>
        </pc:picChg>
        <pc:picChg chg="add mod">
          <ac:chgData name="Pronckutė,Edita E." userId="6e2defb9-af53-460d-90d1-fb3ddf937ea0" providerId="ADAL" clId="{C0C33AF2-D859-480D-85D3-5C6965B8395D}" dt="2022-09-12T11:22:53.749" v="1413" actId="1076"/>
          <ac:picMkLst>
            <pc:docMk/>
            <pc:sldMk cId="298975433" sldId="263"/>
            <ac:picMk id="11" creationId="{7C16D0E7-BD1C-B627-6246-56AA17668BF4}"/>
          </ac:picMkLst>
        </pc:picChg>
        <pc:picChg chg="add mod modCrop">
          <ac:chgData name="Pronckutė,Edita E." userId="6e2defb9-af53-460d-90d1-fb3ddf937ea0" providerId="ADAL" clId="{C0C33AF2-D859-480D-85D3-5C6965B8395D}" dt="2022-09-12T11:22:56.790" v="1414" actId="1076"/>
          <ac:picMkLst>
            <pc:docMk/>
            <pc:sldMk cId="298975433" sldId="263"/>
            <ac:picMk id="12" creationId="{DED7D1C9-8C72-642E-4D7A-0DB6739C46C9}"/>
          </ac:picMkLst>
        </pc:picChg>
      </pc:sldChg>
      <pc:sldChg chg="addSp modSp mod modNotesTx">
        <pc:chgData name="Pronckutė,Edita E." userId="6e2defb9-af53-460d-90d1-fb3ddf937ea0" providerId="ADAL" clId="{C0C33AF2-D859-480D-85D3-5C6965B8395D}" dt="2022-09-08T08:35:47.286" v="1037" actId="1076"/>
        <pc:sldMkLst>
          <pc:docMk/>
          <pc:sldMk cId="2523778671" sldId="264"/>
        </pc:sldMkLst>
        <pc:spChg chg="mod">
          <ac:chgData name="Pronckutė,Edita E." userId="6e2defb9-af53-460d-90d1-fb3ddf937ea0" providerId="ADAL" clId="{C0C33AF2-D859-480D-85D3-5C6965B8395D}" dt="2022-09-08T08:35:47.286" v="1037" actId="1076"/>
          <ac:spMkLst>
            <pc:docMk/>
            <pc:sldMk cId="2523778671" sldId="264"/>
            <ac:spMk id="2" creationId="{58A97F4D-F280-472F-9307-25B3E6BD88B5}"/>
          </ac:spMkLst>
        </pc:spChg>
        <pc:spChg chg="mod">
          <ac:chgData name="Pronckutė,Edita E." userId="6e2defb9-af53-460d-90d1-fb3ddf937ea0" providerId="ADAL" clId="{C0C33AF2-D859-480D-85D3-5C6965B8395D}" dt="2022-09-08T07:43:40.656" v="146" actId="21"/>
          <ac:spMkLst>
            <pc:docMk/>
            <pc:sldMk cId="2523778671" sldId="264"/>
            <ac:spMk id="7" creationId="{D2BFB24C-7288-4ADB-FA95-3EDA31146969}"/>
          </ac:spMkLst>
        </pc:spChg>
        <pc:picChg chg="add mod">
          <ac:chgData name="Pronckutė,Edita E." userId="6e2defb9-af53-460d-90d1-fb3ddf937ea0" providerId="ADAL" clId="{C0C33AF2-D859-480D-85D3-5C6965B8395D}" dt="2022-09-08T08:27:32.812" v="746" actId="1076"/>
          <ac:picMkLst>
            <pc:docMk/>
            <pc:sldMk cId="2523778671" sldId="264"/>
            <ac:picMk id="5" creationId="{7B3775BD-8307-C71E-A4CF-32CCD826D8DF}"/>
          </ac:picMkLst>
        </pc:picChg>
        <pc:picChg chg="mod">
          <ac:chgData name="Pronckutė,Edita E." userId="6e2defb9-af53-460d-90d1-fb3ddf937ea0" providerId="ADAL" clId="{C0C33AF2-D859-480D-85D3-5C6965B8395D}" dt="2022-09-08T08:27:23.419" v="744" actId="1076"/>
          <ac:picMkLst>
            <pc:docMk/>
            <pc:sldMk cId="2523778671" sldId="264"/>
            <ac:picMk id="6" creationId="{557D6EE0-5D52-776D-C018-11C7B8E0129E}"/>
          </ac:picMkLst>
        </pc:picChg>
        <pc:picChg chg="mod">
          <ac:chgData name="Pronckutė,Edita E." userId="6e2defb9-af53-460d-90d1-fb3ddf937ea0" providerId="ADAL" clId="{C0C33AF2-D859-480D-85D3-5C6965B8395D}" dt="2022-09-08T08:27:34.939" v="747" actId="1076"/>
          <ac:picMkLst>
            <pc:docMk/>
            <pc:sldMk cId="2523778671" sldId="264"/>
            <ac:picMk id="11" creationId="{806B2DB0-AA06-6825-8452-E5E1DC3E44E0}"/>
          </ac:picMkLst>
        </pc:picChg>
        <pc:picChg chg="mod">
          <ac:chgData name="Pronckutė,Edita E." userId="6e2defb9-af53-460d-90d1-fb3ddf937ea0" providerId="ADAL" clId="{C0C33AF2-D859-480D-85D3-5C6965B8395D}" dt="2022-09-08T08:27:36.603" v="748" actId="1076"/>
          <ac:picMkLst>
            <pc:docMk/>
            <pc:sldMk cId="2523778671" sldId="264"/>
            <ac:picMk id="13" creationId="{F352B3DB-39A0-3C3D-FEFD-832430BBF260}"/>
          </ac:picMkLst>
        </pc:picChg>
        <pc:picChg chg="mod">
          <ac:chgData name="Pronckutė,Edita E." userId="6e2defb9-af53-460d-90d1-fb3ddf937ea0" providerId="ADAL" clId="{C0C33AF2-D859-480D-85D3-5C6965B8395D}" dt="2022-09-08T08:27:28.886" v="745" actId="1076"/>
          <ac:picMkLst>
            <pc:docMk/>
            <pc:sldMk cId="2523778671" sldId="264"/>
            <ac:picMk id="15" creationId="{C89BF7BD-AA42-AA23-F9B1-777713CE8823}"/>
          </ac:picMkLst>
        </pc:picChg>
      </pc:sldChg>
      <pc:sldChg chg="delSp modSp mod modNotesTx">
        <pc:chgData name="Pronckutė,Edita E." userId="6e2defb9-af53-460d-90d1-fb3ddf937ea0" providerId="ADAL" clId="{C0C33AF2-D859-480D-85D3-5C6965B8395D}" dt="2022-09-08T08:38:34.207" v="1062" actId="692"/>
        <pc:sldMkLst>
          <pc:docMk/>
          <pc:sldMk cId="4089439919" sldId="266"/>
        </pc:sldMkLst>
        <pc:spChg chg="mod">
          <ac:chgData name="Pronckutė,Edita E." userId="6e2defb9-af53-460d-90d1-fb3ddf937ea0" providerId="ADAL" clId="{C0C33AF2-D859-480D-85D3-5C6965B8395D}" dt="2022-09-08T08:36:53.933" v="1048" actId="1076"/>
          <ac:spMkLst>
            <pc:docMk/>
            <pc:sldMk cId="4089439919" sldId="266"/>
            <ac:spMk id="2" creationId="{58A97F4D-F280-472F-9307-25B3E6BD88B5}"/>
          </ac:spMkLst>
        </pc:spChg>
        <pc:spChg chg="del mod">
          <ac:chgData name="Pronckutė,Edita E." userId="6e2defb9-af53-460d-90d1-fb3ddf937ea0" providerId="ADAL" clId="{C0C33AF2-D859-480D-85D3-5C6965B8395D}" dt="2022-09-08T07:46:08.725" v="199" actId="478"/>
          <ac:spMkLst>
            <pc:docMk/>
            <pc:sldMk cId="4089439919" sldId="266"/>
            <ac:spMk id="7" creationId="{88EE16CB-6067-CDD3-6DF6-F730ECCC2324}"/>
          </ac:spMkLst>
        </pc:spChg>
        <pc:picChg chg="mod">
          <ac:chgData name="Pronckutė,Edita E." userId="6e2defb9-af53-460d-90d1-fb3ddf937ea0" providerId="ADAL" clId="{C0C33AF2-D859-480D-85D3-5C6965B8395D}" dt="2022-09-08T07:46:11.679" v="200" actId="1076"/>
          <ac:picMkLst>
            <pc:docMk/>
            <pc:sldMk cId="4089439919" sldId="266"/>
            <ac:picMk id="4" creationId="{D079A407-A566-773C-0C6E-4A64DCD7D8DF}"/>
          </ac:picMkLst>
        </pc:picChg>
        <pc:picChg chg="mod">
          <ac:chgData name="Pronckutė,Edita E." userId="6e2defb9-af53-460d-90d1-fb3ddf937ea0" providerId="ADAL" clId="{C0C33AF2-D859-480D-85D3-5C6965B8395D}" dt="2022-09-08T08:28:00.060" v="755" actId="1076"/>
          <ac:picMkLst>
            <pc:docMk/>
            <pc:sldMk cId="4089439919" sldId="266"/>
            <ac:picMk id="5" creationId="{9E7E57B7-9708-56BF-DCEB-1742AD54E00B}"/>
          </ac:picMkLst>
        </pc:picChg>
        <pc:picChg chg="mod">
          <ac:chgData name="Pronckutė,Edita E." userId="6e2defb9-af53-460d-90d1-fb3ddf937ea0" providerId="ADAL" clId="{C0C33AF2-D859-480D-85D3-5C6965B8395D}" dt="2022-09-08T08:37:38.911" v="1059" actId="1076"/>
          <ac:picMkLst>
            <pc:docMk/>
            <pc:sldMk cId="4089439919" sldId="266"/>
            <ac:picMk id="8" creationId="{DD005949-ECF7-E868-F7B5-C2AC80E5093E}"/>
          </ac:picMkLst>
        </pc:picChg>
        <pc:picChg chg="mod">
          <ac:chgData name="Pronckutė,Edita E." userId="6e2defb9-af53-460d-90d1-fb3ddf937ea0" providerId="ADAL" clId="{C0C33AF2-D859-480D-85D3-5C6965B8395D}" dt="2022-09-08T08:37:38.911" v="1059" actId="1076"/>
          <ac:picMkLst>
            <pc:docMk/>
            <pc:sldMk cId="4089439919" sldId="266"/>
            <ac:picMk id="9" creationId="{BA9E4A82-E132-87F3-A64B-DEA23E225D99}"/>
          </ac:picMkLst>
        </pc:picChg>
        <pc:picChg chg="mod">
          <ac:chgData name="Pronckutė,Edita E." userId="6e2defb9-af53-460d-90d1-fb3ddf937ea0" providerId="ADAL" clId="{C0C33AF2-D859-480D-85D3-5C6965B8395D}" dt="2022-09-08T08:38:34.207" v="1062" actId="692"/>
          <ac:picMkLst>
            <pc:docMk/>
            <pc:sldMk cId="4089439919" sldId="266"/>
            <ac:picMk id="10" creationId="{73CB91E1-938A-F3C3-2168-2D17E8DE2DCD}"/>
          </ac:picMkLst>
        </pc:picChg>
        <pc:picChg chg="mod">
          <ac:chgData name="Pronckutė,Edita E." userId="6e2defb9-af53-460d-90d1-fb3ddf937ea0" providerId="ADAL" clId="{C0C33AF2-D859-480D-85D3-5C6965B8395D}" dt="2022-09-08T08:38:16.475" v="1061" actId="692"/>
          <ac:picMkLst>
            <pc:docMk/>
            <pc:sldMk cId="4089439919" sldId="266"/>
            <ac:picMk id="11" creationId="{7FB3D78E-C8B3-5819-A605-9FDEB507DA39}"/>
          </ac:picMkLst>
        </pc:picChg>
      </pc:sldChg>
      <pc:sldChg chg="delSp modSp mod">
        <pc:chgData name="Pronckutė,Edita E." userId="6e2defb9-af53-460d-90d1-fb3ddf937ea0" providerId="ADAL" clId="{C0C33AF2-D859-480D-85D3-5C6965B8395D}" dt="2022-09-08T08:36:42.030" v="1047" actId="1076"/>
        <pc:sldMkLst>
          <pc:docMk/>
          <pc:sldMk cId="51542055" sldId="267"/>
        </pc:sldMkLst>
        <pc:spChg chg="mod">
          <ac:chgData name="Pronckutė,Edita E." userId="6e2defb9-af53-460d-90d1-fb3ddf937ea0" providerId="ADAL" clId="{C0C33AF2-D859-480D-85D3-5C6965B8395D}" dt="2022-09-08T08:36:22.376" v="1043" actId="1076"/>
          <ac:spMkLst>
            <pc:docMk/>
            <pc:sldMk cId="51542055" sldId="267"/>
            <ac:spMk id="2" creationId="{58A97F4D-F280-472F-9307-25B3E6BD88B5}"/>
          </ac:spMkLst>
        </pc:spChg>
        <pc:spChg chg="del mod">
          <ac:chgData name="Pronckutė,Edita E." userId="6e2defb9-af53-460d-90d1-fb3ddf937ea0" providerId="ADAL" clId="{C0C33AF2-D859-480D-85D3-5C6965B8395D}" dt="2022-09-08T08:27:46.398" v="751" actId="478"/>
          <ac:spMkLst>
            <pc:docMk/>
            <pc:sldMk cId="51542055" sldId="267"/>
            <ac:spMk id="9" creationId="{F9B6870F-047D-CFE9-1786-EE855833C1AE}"/>
          </ac:spMkLst>
        </pc:spChg>
        <pc:picChg chg="mod">
          <ac:chgData name="Pronckutė,Edita E." userId="6e2defb9-af53-460d-90d1-fb3ddf937ea0" providerId="ADAL" clId="{C0C33AF2-D859-480D-85D3-5C6965B8395D}" dt="2022-09-08T08:36:32.602" v="1045" actId="1076"/>
          <ac:picMkLst>
            <pc:docMk/>
            <pc:sldMk cId="51542055" sldId="267"/>
            <ac:picMk id="5" creationId="{AE753EE4-7CBA-1EBD-8210-84D7BE278315}"/>
          </ac:picMkLst>
        </pc:picChg>
        <pc:picChg chg="mod">
          <ac:chgData name="Pronckutė,Edita E." userId="6e2defb9-af53-460d-90d1-fb3ddf937ea0" providerId="ADAL" clId="{C0C33AF2-D859-480D-85D3-5C6965B8395D}" dt="2022-09-08T07:45:01.793" v="178" actId="1076"/>
          <ac:picMkLst>
            <pc:docMk/>
            <pc:sldMk cId="51542055" sldId="267"/>
            <ac:picMk id="6" creationId="{F969E8E4-1EF2-5178-020E-5FBBBABEE12F}"/>
          </ac:picMkLst>
        </pc:picChg>
        <pc:picChg chg="mod">
          <ac:chgData name="Pronckutė,Edita E." userId="6e2defb9-af53-460d-90d1-fb3ddf937ea0" providerId="ADAL" clId="{C0C33AF2-D859-480D-85D3-5C6965B8395D}" dt="2022-09-08T08:27:49.428" v="753" actId="1076"/>
          <ac:picMkLst>
            <pc:docMk/>
            <pc:sldMk cId="51542055" sldId="267"/>
            <ac:picMk id="7" creationId="{5963D1CC-69F4-8792-C538-B5012077DC96}"/>
          </ac:picMkLst>
        </pc:picChg>
        <pc:picChg chg="mod">
          <ac:chgData name="Pronckutė,Edita E." userId="6e2defb9-af53-460d-90d1-fb3ddf937ea0" providerId="ADAL" clId="{C0C33AF2-D859-480D-85D3-5C6965B8395D}" dt="2022-09-08T08:36:35.921" v="1046" actId="1076"/>
          <ac:picMkLst>
            <pc:docMk/>
            <pc:sldMk cId="51542055" sldId="267"/>
            <ac:picMk id="8" creationId="{2BA90CB9-74E1-8E19-DED1-C831DFB1D28B}"/>
          </ac:picMkLst>
        </pc:picChg>
        <pc:picChg chg="mod">
          <ac:chgData name="Pronckutė,Edita E." userId="6e2defb9-af53-460d-90d1-fb3ddf937ea0" providerId="ADAL" clId="{C0C33AF2-D859-480D-85D3-5C6965B8395D}" dt="2022-09-08T08:36:29.497" v="1044" actId="14100"/>
          <ac:picMkLst>
            <pc:docMk/>
            <pc:sldMk cId="51542055" sldId="267"/>
            <ac:picMk id="10" creationId="{A68F9781-7A12-5425-AB68-46D8635E012F}"/>
          </ac:picMkLst>
        </pc:picChg>
        <pc:picChg chg="mod">
          <ac:chgData name="Pronckutė,Edita E." userId="6e2defb9-af53-460d-90d1-fb3ddf937ea0" providerId="ADAL" clId="{C0C33AF2-D859-480D-85D3-5C6965B8395D}" dt="2022-09-08T08:36:42.030" v="1047" actId="1076"/>
          <ac:picMkLst>
            <pc:docMk/>
            <pc:sldMk cId="51542055" sldId="267"/>
            <ac:picMk id="11" creationId="{F35BDD90-05AB-A2F2-6946-A6ECF9E027CA}"/>
          </ac:picMkLst>
        </pc:picChg>
      </pc:sldChg>
      <pc:sldChg chg="modNotesTx">
        <pc:chgData name="Pronckutė,Edita E." userId="6e2defb9-af53-460d-90d1-fb3ddf937ea0" providerId="ADAL" clId="{C0C33AF2-D859-480D-85D3-5C6965B8395D}" dt="2022-09-12T11:37:57.658" v="1570" actId="20577"/>
        <pc:sldMkLst>
          <pc:docMk/>
          <pc:sldMk cId="2487796775" sldId="268"/>
        </pc:sldMkLst>
      </pc:sldChg>
      <pc:sldChg chg="addSp delSp modSp mod">
        <pc:chgData name="Pronckutė,Edita E." userId="6e2defb9-af53-460d-90d1-fb3ddf937ea0" providerId="ADAL" clId="{C0C33AF2-D859-480D-85D3-5C6965B8395D}" dt="2022-09-12T11:28:03.512" v="1504" actId="6549"/>
        <pc:sldMkLst>
          <pc:docMk/>
          <pc:sldMk cId="4047578567" sldId="270"/>
        </pc:sldMkLst>
        <pc:spChg chg="mod">
          <ac:chgData name="Pronckutė,Edita E." userId="6e2defb9-af53-460d-90d1-fb3ddf937ea0" providerId="ADAL" clId="{C0C33AF2-D859-480D-85D3-5C6965B8395D}" dt="2022-09-08T08:34:13.323" v="1025" actId="1076"/>
          <ac:spMkLst>
            <pc:docMk/>
            <pc:sldMk cId="4047578567" sldId="270"/>
            <ac:spMk id="7" creationId="{0995398E-230A-8E99-A876-A5D142648590}"/>
          </ac:spMkLst>
        </pc:spChg>
        <pc:spChg chg="mod">
          <ac:chgData name="Pronckutė,Edita E." userId="6e2defb9-af53-460d-90d1-fb3ddf937ea0" providerId="ADAL" clId="{C0C33AF2-D859-480D-85D3-5C6965B8395D}" dt="2022-09-12T11:28:03.512" v="1504" actId="6549"/>
          <ac:spMkLst>
            <pc:docMk/>
            <pc:sldMk cId="4047578567" sldId="270"/>
            <ac:spMk id="8" creationId="{04C65D5F-48C7-051B-585E-21AD66D56715}"/>
          </ac:spMkLst>
        </pc:spChg>
        <pc:picChg chg="del">
          <ac:chgData name="Pronckutė,Edita E." userId="6e2defb9-af53-460d-90d1-fb3ddf937ea0" providerId="ADAL" clId="{C0C33AF2-D859-480D-85D3-5C6965B8395D}" dt="2022-09-12T11:22:16.219" v="1402" actId="21"/>
          <ac:picMkLst>
            <pc:docMk/>
            <pc:sldMk cId="4047578567" sldId="270"/>
            <ac:picMk id="2" creationId="{6D8EF03C-DAB3-8991-60EA-86F05FD3652E}"/>
          </ac:picMkLst>
        </pc:picChg>
        <pc:picChg chg="add del mod">
          <ac:chgData name="Pronckutė,Edita E." userId="6e2defb9-af53-460d-90d1-fb3ddf937ea0" providerId="ADAL" clId="{C0C33AF2-D859-480D-85D3-5C6965B8395D}" dt="2022-09-12T11:22:14.413" v="1401" actId="478"/>
          <ac:picMkLst>
            <pc:docMk/>
            <pc:sldMk cId="4047578567" sldId="270"/>
            <ac:picMk id="3" creationId="{057BA049-D279-D789-B61F-3A84ADFC5AB8}"/>
          </ac:picMkLst>
        </pc:picChg>
        <pc:picChg chg="mod">
          <ac:chgData name="Pronckutė,Edita E." userId="6e2defb9-af53-460d-90d1-fb3ddf937ea0" providerId="ADAL" clId="{C0C33AF2-D859-480D-85D3-5C6965B8395D}" dt="2022-09-12T11:23:13.190" v="1421" actId="1076"/>
          <ac:picMkLst>
            <pc:docMk/>
            <pc:sldMk cId="4047578567" sldId="270"/>
            <ac:picMk id="4" creationId="{3705A1BA-2CB2-0B86-4868-B6C54EBB7E8C}"/>
          </ac:picMkLst>
        </pc:picChg>
        <pc:picChg chg="mod">
          <ac:chgData name="Pronckutė,Edita E." userId="6e2defb9-af53-460d-90d1-fb3ddf937ea0" providerId="ADAL" clId="{C0C33AF2-D859-480D-85D3-5C6965B8395D}" dt="2022-09-12T11:23:14.594" v="1422" actId="1076"/>
          <ac:picMkLst>
            <pc:docMk/>
            <pc:sldMk cId="4047578567" sldId="270"/>
            <ac:picMk id="9" creationId="{96E16812-D87A-8304-BAC4-364BD8C0F1E3}"/>
          </ac:picMkLst>
        </pc:picChg>
        <pc:picChg chg="add del mod">
          <ac:chgData name="Pronckutė,Edita E." userId="6e2defb9-af53-460d-90d1-fb3ddf937ea0" providerId="ADAL" clId="{C0C33AF2-D859-480D-85D3-5C6965B8395D}" dt="2022-09-12T11:23:11.300" v="1420" actId="478"/>
          <ac:picMkLst>
            <pc:docMk/>
            <pc:sldMk cId="4047578567" sldId="270"/>
            <ac:picMk id="10" creationId="{D59751A4-378D-125A-2908-FB95E5CC1CC8}"/>
          </ac:picMkLst>
        </pc:picChg>
        <pc:picChg chg="del">
          <ac:chgData name="Pronckutė,Edita E." userId="6e2defb9-af53-460d-90d1-fb3ddf937ea0" providerId="ADAL" clId="{C0C33AF2-D859-480D-85D3-5C6965B8395D}" dt="2022-09-12T11:21:24.542" v="1393" actId="21"/>
          <ac:picMkLst>
            <pc:docMk/>
            <pc:sldMk cId="4047578567" sldId="270"/>
            <ac:picMk id="11" creationId="{4A8ADEC9-0C5C-1A56-24C9-28C89AE8FEF0}"/>
          </ac:picMkLst>
        </pc:picChg>
        <pc:picChg chg="mod">
          <ac:chgData name="Pronckutė,Edita E." userId="6e2defb9-af53-460d-90d1-fb3ddf937ea0" providerId="ADAL" clId="{C0C33AF2-D859-480D-85D3-5C6965B8395D}" dt="2022-09-12T11:23:06.395" v="1417" actId="1076"/>
          <ac:picMkLst>
            <pc:docMk/>
            <pc:sldMk cId="4047578567" sldId="270"/>
            <ac:picMk id="19" creationId="{0B206866-89BD-09F7-9C8A-8AE201145CD0}"/>
          </ac:picMkLst>
        </pc:picChg>
      </pc:sldChg>
      <pc:sldChg chg="delSp del mod">
        <pc:chgData name="Pronckutė,Edita E." userId="6e2defb9-af53-460d-90d1-fb3ddf937ea0" providerId="ADAL" clId="{C0C33AF2-D859-480D-85D3-5C6965B8395D}" dt="2022-09-08T07:55:00.768" v="293" actId="47"/>
        <pc:sldMkLst>
          <pc:docMk/>
          <pc:sldMk cId="3197603673" sldId="271"/>
        </pc:sldMkLst>
        <pc:picChg chg="del">
          <ac:chgData name="Pronckutė,Edita E." userId="6e2defb9-af53-460d-90d1-fb3ddf937ea0" providerId="ADAL" clId="{C0C33AF2-D859-480D-85D3-5C6965B8395D}" dt="2022-09-08T07:54:47.244" v="288" actId="21"/>
          <ac:picMkLst>
            <pc:docMk/>
            <pc:sldMk cId="3197603673" sldId="271"/>
            <ac:picMk id="7" creationId="{1B4406F2-54FC-A2CD-62E6-C3C38BB00F2E}"/>
          </ac:picMkLst>
        </pc:picChg>
      </pc:sldChg>
      <pc:sldChg chg="modSp del mod">
        <pc:chgData name="Pronckutė,Edita E." userId="6e2defb9-af53-460d-90d1-fb3ddf937ea0" providerId="ADAL" clId="{C0C33AF2-D859-480D-85D3-5C6965B8395D}" dt="2022-09-12T10:41:14.444" v="1166" actId="47"/>
        <pc:sldMkLst>
          <pc:docMk/>
          <pc:sldMk cId="1082516013" sldId="272"/>
        </pc:sldMkLst>
        <pc:spChg chg="mod">
          <ac:chgData name="Pronckutė,Edita E." userId="6e2defb9-af53-460d-90d1-fb3ddf937ea0" providerId="ADAL" clId="{C0C33AF2-D859-480D-85D3-5C6965B8395D}" dt="2022-09-08T08:31:06.470" v="995" actId="20577"/>
          <ac:spMkLst>
            <pc:docMk/>
            <pc:sldMk cId="1082516013" sldId="272"/>
            <ac:spMk id="2" creationId="{58A97F4D-F280-472F-9307-25B3E6BD88B5}"/>
          </ac:spMkLst>
        </pc:spChg>
        <pc:spChg chg="mod">
          <ac:chgData name="Pronckutė,Edita E." userId="6e2defb9-af53-460d-90d1-fb3ddf937ea0" providerId="ADAL" clId="{C0C33AF2-D859-480D-85D3-5C6965B8395D}" dt="2022-09-08T08:32:01.577" v="1020" actId="20577"/>
          <ac:spMkLst>
            <pc:docMk/>
            <pc:sldMk cId="1082516013" sldId="272"/>
            <ac:spMk id="9" creationId="{F9B6870F-047D-CFE9-1786-EE855833C1AE}"/>
          </ac:spMkLst>
        </pc:spChg>
        <pc:picChg chg="mod">
          <ac:chgData name="Pronckutė,Edita E." userId="6e2defb9-af53-460d-90d1-fb3ddf937ea0" providerId="ADAL" clId="{C0C33AF2-D859-480D-85D3-5C6965B8395D}" dt="2022-09-08T08:32:18.897" v="1021" actId="1076"/>
          <ac:picMkLst>
            <pc:docMk/>
            <pc:sldMk cId="1082516013" sldId="272"/>
            <ac:picMk id="7" creationId="{5963D1CC-69F4-8792-C538-B5012077DC96}"/>
          </ac:picMkLst>
        </pc:picChg>
      </pc:sldChg>
      <pc:sldChg chg="addSp delSp modSp del mod ord">
        <pc:chgData name="Pronckutė,Edita E." userId="6e2defb9-af53-460d-90d1-fb3ddf937ea0" providerId="ADAL" clId="{C0C33AF2-D859-480D-85D3-5C6965B8395D}" dt="2022-09-12T10:41:13.231" v="1165" actId="47"/>
        <pc:sldMkLst>
          <pc:docMk/>
          <pc:sldMk cId="2975246554" sldId="273"/>
        </pc:sldMkLst>
        <pc:spChg chg="mod">
          <ac:chgData name="Pronckutė,Edita E." userId="6e2defb9-af53-460d-90d1-fb3ddf937ea0" providerId="ADAL" clId="{C0C33AF2-D859-480D-85D3-5C6965B8395D}" dt="2022-09-08T08:05:47.817" v="398" actId="20577"/>
          <ac:spMkLst>
            <pc:docMk/>
            <pc:sldMk cId="2975246554" sldId="273"/>
            <ac:spMk id="2" creationId="{58A97F4D-F280-472F-9307-25B3E6BD88B5}"/>
          </ac:spMkLst>
        </pc:spChg>
        <pc:spChg chg="mod">
          <ac:chgData name="Pronckutė,Edita E." userId="6e2defb9-af53-460d-90d1-fb3ddf937ea0" providerId="ADAL" clId="{C0C33AF2-D859-480D-85D3-5C6965B8395D}" dt="2022-09-08T08:30:19.996" v="969" actId="20577"/>
          <ac:spMkLst>
            <pc:docMk/>
            <pc:sldMk cId="2975246554" sldId="273"/>
            <ac:spMk id="9" creationId="{F9B6870F-047D-CFE9-1786-EE855833C1AE}"/>
          </ac:spMkLst>
        </pc:spChg>
        <pc:picChg chg="add mod">
          <ac:chgData name="Pronckutė,Edita E." userId="6e2defb9-af53-460d-90d1-fb3ddf937ea0" providerId="ADAL" clId="{C0C33AF2-D859-480D-85D3-5C6965B8395D}" dt="2022-09-08T08:07:24.517" v="403" actId="1076"/>
          <ac:picMkLst>
            <pc:docMk/>
            <pc:sldMk cId="2975246554" sldId="273"/>
            <ac:picMk id="5" creationId="{C2CCEC78-88B2-2E65-5455-1AB115008293}"/>
          </ac:picMkLst>
        </pc:picChg>
        <pc:picChg chg="del">
          <ac:chgData name="Pronckutė,Edita E." userId="6e2defb9-af53-460d-90d1-fb3ddf937ea0" providerId="ADAL" clId="{C0C33AF2-D859-480D-85D3-5C6965B8395D}" dt="2022-09-08T08:05:37.173" v="380" actId="478"/>
          <ac:picMkLst>
            <pc:docMk/>
            <pc:sldMk cId="2975246554" sldId="273"/>
            <ac:picMk id="6" creationId="{F969E8E4-1EF2-5178-020E-5FBBBABEE12F}"/>
          </ac:picMkLst>
        </pc:picChg>
      </pc:sldChg>
      <pc:sldChg chg="addSp delSp modSp new mod">
        <pc:chgData name="Pronckutė,Edita E." userId="6e2defb9-af53-460d-90d1-fb3ddf937ea0" providerId="ADAL" clId="{C0C33AF2-D859-480D-85D3-5C6965B8395D}" dt="2022-09-12T11:14:45.789" v="1324" actId="1076"/>
        <pc:sldMkLst>
          <pc:docMk/>
          <pc:sldMk cId="3291088795" sldId="274"/>
        </pc:sldMkLst>
        <pc:spChg chg="mod">
          <ac:chgData name="Pronckutė,Edita E." userId="6e2defb9-af53-460d-90d1-fb3ddf937ea0" providerId="ADAL" clId="{C0C33AF2-D859-480D-85D3-5C6965B8395D}" dt="2022-09-12T11:10:15.534" v="1303" actId="14100"/>
          <ac:spMkLst>
            <pc:docMk/>
            <pc:sldMk cId="3291088795" sldId="274"/>
            <ac:spMk id="2" creationId="{67836A9A-11CA-D346-8E4D-2CDBD901DC95}"/>
          </ac:spMkLst>
        </pc:spChg>
        <pc:spChg chg="del">
          <ac:chgData name="Pronckutė,Edita E." userId="6e2defb9-af53-460d-90d1-fb3ddf937ea0" providerId="ADAL" clId="{C0C33AF2-D859-480D-85D3-5C6965B8395D}" dt="2022-09-08T07:52:43.287" v="223" actId="478"/>
          <ac:spMkLst>
            <pc:docMk/>
            <pc:sldMk cId="3291088795" sldId="274"/>
            <ac:spMk id="3" creationId="{08D12348-5B79-A8DA-1C43-40A130BF0DF9}"/>
          </ac:spMkLst>
        </pc:spChg>
        <pc:picChg chg="del mod">
          <ac:chgData name="Pronckutė,Edita E." userId="6e2defb9-af53-460d-90d1-fb3ddf937ea0" providerId="ADAL" clId="{C0C33AF2-D859-480D-85D3-5C6965B8395D}" dt="2022-09-12T11:13:48.822" v="1318" actId="478"/>
          <ac:picMkLst>
            <pc:docMk/>
            <pc:sldMk cId="3291088795" sldId="274"/>
            <ac:picMk id="3" creationId="{6153C8F3-1CD5-31B5-347A-70DA785A88FC}"/>
          </ac:picMkLst>
        </pc:picChg>
        <pc:picChg chg="del">
          <ac:chgData name="Pronckutė,Edita E." userId="6e2defb9-af53-460d-90d1-fb3ddf937ea0" providerId="ADAL" clId="{C0C33AF2-D859-480D-85D3-5C6965B8395D}" dt="2022-09-12T11:13:44.567" v="1317" actId="478"/>
          <ac:picMkLst>
            <pc:docMk/>
            <pc:sldMk cId="3291088795" sldId="274"/>
            <ac:picMk id="4" creationId="{082369A5-2F27-5CB0-0C1D-1E9C6E131FF5}"/>
          </ac:picMkLst>
        </pc:picChg>
        <pc:picChg chg="add mod ord">
          <ac:chgData name="Pronckutė,Edita E." userId="6e2defb9-af53-460d-90d1-fb3ddf937ea0" providerId="ADAL" clId="{C0C33AF2-D859-480D-85D3-5C6965B8395D}" dt="2022-09-08T08:03:07.527" v="355" actId="1076"/>
          <ac:picMkLst>
            <pc:docMk/>
            <pc:sldMk cId="3291088795" sldId="274"/>
            <ac:picMk id="5" creationId="{9317E0A4-F3D5-6310-F084-09ECC6F9C76A}"/>
          </ac:picMkLst>
        </pc:picChg>
        <pc:picChg chg="del">
          <ac:chgData name="Pronckutė,Edita E." userId="6e2defb9-af53-460d-90d1-fb3ddf937ea0" providerId="ADAL" clId="{C0C33AF2-D859-480D-85D3-5C6965B8395D}" dt="2022-09-12T11:14:35.678" v="1320" actId="478"/>
          <ac:picMkLst>
            <pc:docMk/>
            <pc:sldMk cId="3291088795" sldId="274"/>
            <ac:picMk id="6" creationId="{9F6D4705-151D-F8AE-A6A1-D8799CE4BDEC}"/>
          </ac:picMkLst>
        </pc:picChg>
        <pc:picChg chg="add mod">
          <ac:chgData name="Pronckutė,Edita E." userId="6e2defb9-af53-460d-90d1-fb3ddf937ea0" providerId="ADAL" clId="{C0C33AF2-D859-480D-85D3-5C6965B8395D}" dt="2022-09-12T11:10:33.392" v="1311" actId="1076"/>
          <ac:picMkLst>
            <pc:docMk/>
            <pc:sldMk cId="3291088795" sldId="274"/>
            <ac:picMk id="7" creationId="{30E2E31A-24DA-A469-129D-FB6C625115DB}"/>
          </ac:picMkLst>
        </pc:picChg>
        <pc:picChg chg="del">
          <ac:chgData name="Pronckutė,Edita E." userId="6e2defb9-af53-460d-90d1-fb3ddf937ea0" providerId="ADAL" clId="{C0C33AF2-D859-480D-85D3-5C6965B8395D}" dt="2022-09-12T11:14:34.183" v="1319" actId="478"/>
          <ac:picMkLst>
            <pc:docMk/>
            <pc:sldMk cId="3291088795" sldId="274"/>
            <ac:picMk id="8" creationId="{2E7A07D3-C16A-DC90-8E69-010B25F573BF}"/>
          </ac:picMkLst>
        </pc:picChg>
        <pc:picChg chg="add mod">
          <ac:chgData name="Pronckutė,Edita E." userId="6e2defb9-af53-460d-90d1-fb3ddf937ea0" providerId="ADAL" clId="{C0C33AF2-D859-480D-85D3-5C6965B8395D}" dt="2022-09-12T11:14:45.789" v="1324" actId="1076"/>
          <ac:picMkLst>
            <pc:docMk/>
            <pc:sldMk cId="3291088795" sldId="274"/>
            <ac:picMk id="1026" creationId="{B571D734-8BA6-A9FA-48B1-0B3B02EE3474}"/>
          </ac:picMkLst>
        </pc:picChg>
      </pc:sldChg>
      <pc:sldChg chg="addSp delSp modSp add mod ord modNotesTx">
        <pc:chgData name="Pronckutė,Edita E." userId="6e2defb9-af53-460d-90d1-fb3ddf937ea0" providerId="ADAL" clId="{C0C33AF2-D859-480D-85D3-5C6965B8395D}" dt="2022-09-12T11:10:08.141" v="1301" actId="1076"/>
        <pc:sldMkLst>
          <pc:docMk/>
          <pc:sldMk cId="3581985433" sldId="275"/>
        </pc:sldMkLst>
        <pc:spChg chg="mod">
          <ac:chgData name="Pronckutė,Edita E." userId="6e2defb9-af53-460d-90d1-fb3ddf937ea0" providerId="ADAL" clId="{C0C33AF2-D859-480D-85D3-5C6965B8395D}" dt="2022-09-12T11:10:04.201" v="1300" actId="14100"/>
          <ac:spMkLst>
            <pc:docMk/>
            <pc:sldMk cId="3581985433" sldId="275"/>
            <ac:spMk id="2" creationId="{67836A9A-11CA-D346-8E4D-2CDBD901DC95}"/>
          </ac:spMkLst>
        </pc:spChg>
        <pc:picChg chg="add del mod">
          <ac:chgData name="Pronckutė,Edita E." userId="6e2defb9-af53-460d-90d1-fb3ddf937ea0" providerId="ADAL" clId="{C0C33AF2-D859-480D-85D3-5C6965B8395D}" dt="2022-09-08T08:03:27.010" v="359" actId="478"/>
          <ac:picMkLst>
            <pc:docMk/>
            <pc:sldMk cId="3581985433" sldId="275"/>
            <ac:picMk id="3" creationId="{2F15E6E4-DEB6-1D6B-71B9-1F44758E18ED}"/>
          </ac:picMkLst>
        </pc:picChg>
        <pc:picChg chg="add del mod ord">
          <ac:chgData name="Pronckutė,Edita E." userId="6e2defb9-af53-460d-90d1-fb3ddf937ea0" providerId="ADAL" clId="{C0C33AF2-D859-480D-85D3-5C6965B8395D}" dt="2022-09-12T11:09:25.985" v="1293" actId="1076"/>
          <ac:picMkLst>
            <pc:docMk/>
            <pc:sldMk cId="3581985433" sldId="275"/>
            <ac:picMk id="5" creationId="{8AEA3879-B946-08F8-D386-0D12218C95A5}"/>
          </ac:picMkLst>
        </pc:picChg>
        <pc:picChg chg="add del mod">
          <ac:chgData name="Pronckutė,Edita E." userId="6e2defb9-af53-460d-90d1-fb3ddf937ea0" providerId="ADAL" clId="{C0C33AF2-D859-480D-85D3-5C6965B8395D}" dt="2022-09-12T11:09:13.874" v="1288" actId="478"/>
          <ac:picMkLst>
            <pc:docMk/>
            <pc:sldMk cId="3581985433" sldId="275"/>
            <ac:picMk id="7" creationId="{73406A98-AC44-09E9-FD73-A51E5B1373FA}"/>
          </ac:picMkLst>
        </pc:picChg>
        <pc:picChg chg="add mod">
          <ac:chgData name="Pronckutė,Edita E." userId="6e2defb9-af53-460d-90d1-fb3ddf937ea0" providerId="ADAL" clId="{C0C33AF2-D859-480D-85D3-5C6965B8395D}" dt="2022-09-12T11:10:08.141" v="1301" actId="1076"/>
          <ac:picMkLst>
            <pc:docMk/>
            <pc:sldMk cId="3581985433" sldId="275"/>
            <ac:picMk id="9" creationId="{C4E78E7B-3220-46C2-D1C9-A8540F0A018A}"/>
          </ac:picMkLst>
        </pc:picChg>
      </pc:sldChg>
      <pc:sldChg chg="addSp delSp modSp add del mod ord">
        <pc:chgData name="Pronckutė,Edita E." userId="6e2defb9-af53-460d-90d1-fb3ddf937ea0" providerId="ADAL" clId="{C0C33AF2-D859-480D-85D3-5C6965B8395D}" dt="2022-09-12T10:41:12.162" v="1164" actId="47"/>
        <pc:sldMkLst>
          <pc:docMk/>
          <pc:sldMk cId="1233239285" sldId="276"/>
        </pc:sldMkLst>
        <pc:spChg chg="mod">
          <ac:chgData name="Pronckutė,Edita E." userId="6e2defb9-af53-460d-90d1-fb3ddf937ea0" providerId="ADAL" clId="{C0C33AF2-D859-480D-85D3-5C6965B8395D}" dt="2022-09-08T08:03:45.277" v="372" actId="20577"/>
          <ac:spMkLst>
            <pc:docMk/>
            <pc:sldMk cId="1233239285" sldId="276"/>
            <ac:spMk id="2" creationId="{58A97F4D-F280-472F-9307-25B3E6BD88B5}"/>
          </ac:spMkLst>
        </pc:spChg>
        <pc:spChg chg="mod">
          <ac:chgData name="Pronckutė,Edita E." userId="6e2defb9-af53-460d-90d1-fb3ddf937ea0" providerId="ADAL" clId="{C0C33AF2-D859-480D-85D3-5C6965B8395D}" dt="2022-09-08T08:25:16.581" v="742" actId="255"/>
          <ac:spMkLst>
            <pc:docMk/>
            <pc:sldMk cId="1233239285" sldId="276"/>
            <ac:spMk id="9" creationId="{F9B6870F-047D-CFE9-1786-EE855833C1AE}"/>
          </ac:spMkLst>
        </pc:spChg>
        <pc:picChg chg="del">
          <ac:chgData name="Pronckutė,Edita E." userId="6e2defb9-af53-460d-90d1-fb3ddf937ea0" providerId="ADAL" clId="{C0C33AF2-D859-480D-85D3-5C6965B8395D}" dt="2022-09-08T08:04:21.876" v="376" actId="478"/>
          <ac:picMkLst>
            <pc:docMk/>
            <pc:sldMk cId="1233239285" sldId="276"/>
            <ac:picMk id="4" creationId="{218DFB58-19B0-3A92-7791-C64F53CA1F9B}"/>
          </ac:picMkLst>
        </pc:picChg>
        <pc:picChg chg="add mod">
          <ac:chgData name="Pronckutė,Edita E." userId="6e2defb9-af53-460d-90d1-fb3ddf937ea0" providerId="ADAL" clId="{C0C33AF2-D859-480D-85D3-5C6965B8395D}" dt="2022-09-08T08:05:28.042" v="379" actId="1076"/>
          <ac:picMkLst>
            <pc:docMk/>
            <pc:sldMk cId="1233239285" sldId="276"/>
            <ac:picMk id="6" creationId="{5395DF71-A6D2-BA51-7AE7-7D5C6C0D2355}"/>
          </ac:picMkLst>
        </pc:picChg>
        <pc:picChg chg="mod">
          <ac:chgData name="Pronckutė,Edita E." userId="6e2defb9-af53-460d-90d1-fb3ddf937ea0" providerId="ADAL" clId="{C0C33AF2-D859-480D-85D3-5C6965B8395D}" dt="2022-09-08T08:24:31.103" v="651" actId="1076"/>
          <ac:picMkLst>
            <pc:docMk/>
            <pc:sldMk cId="1233239285" sldId="276"/>
            <ac:picMk id="7" creationId="{5963D1CC-69F4-8792-C538-B5012077DC96}"/>
          </ac:picMkLst>
        </pc:picChg>
      </pc:sldChg>
      <pc:sldChg chg="new del">
        <pc:chgData name="Pronckutė,Edita E." userId="6e2defb9-af53-460d-90d1-fb3ddf937ea0" providerId="ADAL" clId="{C0C33AF2-D859-480D-85D3-5C6965B8395D}" dt="2022-09-08T08:09:16.021" v="515" actId="47"/>
        <pc:sldMkLst>
          <pc:docMk/>
          <pc:sldMk cId="1424237038" sldId="277"/>
        </pc:sldMkLst>
      </pc:sldChg>
      <pc:sldChg chg="addSp delSp modSp add del mod ord">
        <pc:chgData name="Pronckutė,Edita E." userId="6e2defb9-af53-460d-90d1-fb3ddf937ea0" providerId="ADAL" clId="{C0C33AF2-D859-480D-85D3-5C6965B8395D}" dt="2022-09-08T08:23:10.534" v="623" actId="47"/>
        <pc:sldMkLst>
          <pc:docMk/>
          <pc:sldMk cId="2705917405" sldId="277"/>
        </pc:sldMkLst>
        <pc:spChg chg="mod">
          <ac:chgData name="Pronckutė,Edita E." userId="6e2defb9-af53-460d-90d1-fb3ddf937ea0" providerId="ADAL" clId="{C0C33AF2-D859-480D-85D3-5C6965B8395D}" dt="2022-09-08T08:09:25.823" v="524" actId="20577"/>
          <ac:spMkLst>
            <pc:docMk/>
            <pc:sldMk cId="2705917405" sldId="277"/>
            <ac:spMk id="2" creationId="{58A97F4D-F280-472F-9307-25B3E6BD88B5}"/>
          </ac:spMkLst>
        </pc:spChg>
        <pc:spChg chg="add mod">
          <ac:chgData name="Pronckutė,Edita E." userId="6e2defb9-af53-460d-90d1-fb3ddf937ea0" providerId="ADAL" clId="{C0C33AF2-D859-480D-85D3-5C6965B8395D}" dt="2022-09-08T08:14:37.296" v="610" actId="2085"/>
          <ac:spMkLst>
            <pc:docMk/>
            <pc:sldMk cId="2705917405" sldId="277"/>
            <ac:spMk id="4" creationId="{34400F7D-1544-AB14-C5F9-7E4BBF713B2E}"/>
          </ac:spMkLst>
        </pc:spChg>
        <pc:spChg chg="add mod">
          <ac:chgData name="Pronckutė,Edita E." userId="6e2defb9-af53-460d-90d1-fb3ddf937ea0" providerId="ADAL" clId="{C0C33AF2-D859-480D-85D3-5C6965B8395D}" dt="2022-09-08T08:14:18.574" v="608" actId="2085"/>
          <ac:spMkLst>
            <pc:docMk/>
            <pc:sldMk cId="2705917405" sldId="277"/>
            <ac:spMk id="8" creationId="{F8F0477E-F88C-BB03-FA2A-0CCD4E84F18A}"/>
          </ac:spMkLst>
        </pc:spChg>
        <pc:spChg chg="del mod">
          <ac:chgData name="Pronckutė,Edita E." userId="6e2defb9-af53-460d-90d1-fb3ddf937ea0" providerId="ADAL" clId="{C0C33AF2-D859-480D-85D3-5C6965B8395D}" dt="2022-09-08T08:09:32.222" v="527" actId="478"/>
          <ac:spMkLst>
            <pc:docMk/>
            <pc:sldMk cId="2705917405" sldId="277"/>
            <ac:spMk id="9" creationId="{F9B6870F-047D-CFE9-1786-EE855833C1AE}"/>
          </ac:spMkLst>
        </pc:spChg>
        <pc:spChg chg="add mod">
          <ac:chgData name="Pronckutė,Edita E." userId="6e2defb9-af53-460d-90d1-fb3ddf937ea0" providerId="ADAL" clId="{C0C33AF2-D859-480D-85D3-5C6965B8395D}" dt="2022-09-08T08:14:35.428" v="609" actId="2085"/>
          <ac:spMkLst>
            <pc:docMk/>
            <pc:sldMk cId="2705917405" sldId="277"/>
            <ac:spMk id="10" creationId="{4DE240EE-7C72-6D51-ABE5-D823A5E7CCD0}"/>
          </ac:spMkLst>
        </pc:spChg>
        <pc:picChg chg="del">
          <ac:chgData name="Pronckutė,Edita E." userId="6e2defb9-af53-460d-90d1-fb3ddf937ea0" providerId="ADAL" clId="{C0C33AF2-D859-480D-85D3-5C6965B8395D}" dt="2022-09-08T08:09:33.721" v="528" actId="478"/>
          <ac:picMkLst>
            <pc:docMk/>
            <pc:sldMk cId="2705917405" sldId="277"/>
            <ac:picMk id="5" creationId="{C2CCEC78-88B2-2E65-5455-1AB115008293}"/>
          </ac:picMkLst>
        </pc:picChg>
        <pc:picChg chg="mod">
          <ac:chgData name="Pronckutė,Edita E." userId="6e2defb9-af53-460d-90d1-fb3ddf937ea0" providerId="ADAL" clId="{C0C33AF2-D859-480D-85D3-5C6965B8395D}" dt="2022-09-08T08:13:30.895" v="604" actId="1076"/>
          <ac:picMkLst>
            <pc:docMk/>
            <pc:sldMk cId="2705917405" sldId="277"/>
            <ac:picMk id="7" creationId="{5963D1CC-69F4-8792-C538-B5012077DC96}"/>
          </ac:picMkLst>
        </pc:picChg>
        <pc:picChg chg="add del mod">
          <ac:chgData name="Pronckutė,Edita E." userId="6e2defb9-af53-460d-90d1-fb3ddf937ea0" providerId="ADAL" clId="{C0C33AF2-D859-480D-85D3-5C6965B8395D}" dt="2022-09-08T08:16:10.652" v="617" actId="478"/>
          <ac:picMkLst>
            <pc:docMk/>
            <pc:sldMk cId="2705917405" sldId="277"/>
            <ac:picMk id="11" creationId="{1932E717-5958-06D3-3D12-18EE2D04F978}"/>
          </ac:picMkLst>
        </pc:picChg>
        <pc:picChg chg="add mod">
          <ac:chgData name="Pronckutė,Edita E." userId="6e2defb9-af53-460d-90d1-fb3ddf937ea0" providerId="ADAL" clId="{C0C33AF2-D859-480D-85D3-5C6965B8395D}" dt="2022-09-08T08:16:17.377" v="619" actId="1076"/>
          <ac:picMkLst>
            <pc:docMk/>
            <pc:sldMk cId="2705917405" sldId="277"/>
            <ac:picMk id="13" creationId="{AA770614-93A7-B5DE-BDD0-DE0242ED5774}"/>
          </ac:picMkLst>
        </pc:picChg>
        <pc:picChg chg="add mod">
          <ac:chgData name="Pronckutė,Edita E." userId="6e2defb9-af53-460d-90d1-fb3ddf937ea0" providerId="ADAL" clId="{C0C33AF2-D859-480D-85D3-5C6965B8395D}" dt="2022-09-08T08:16:03.865" v="614" actId="1076"/>
          <ac:picMkLst>
            <pc:docMk/>
            <pc:sldMk cId="2705917405" sldId="277"/>
            <ac:picMk id="15" creationId="{443A75FE-20CB-2670-E1EE-703ECFCA10FA}"/>
          </ac:picMkLst>
        </pc:picChg>
        <pc:picChg chg="add mod">
          <ac:chgData name="Pronckutė,Edita E." userId="6e2defb9-af53-460d-90d1-fb3ddf937ea0" providerId="ADAL" clId="{C0C33AF2-D859-480D-85D3-5C6965B8395D}" dt="2022-09-08T08:16:14.452" v="618" actId="1076"/>
          <ac:picMkLst>
            <pc:docMk/>
            <pc:sldMk cId="2705917405" sldId="277"/>
            <ac:picMk id="17" creationId="{A17D7FAC-85F5-6E58-0569-4521E3D323AB}"/>
          </ac:picMkLst>
        </pc:picChg>
      </pc:sldChg>
      <pc:sldChg chg="del addCm delCm modCm modNotesTx">
        <pc:chgData name="Pronckutė,Edita E." userId="6e2defb9-af53-460d-90d1-fb3ddf937ea0" providerId="ADAL" clId="{C0C33AF2-D859-480D-85D3-5C6965B8395D}" dt="2022-09-12T10:41:17.901" v="1167" actId="47"/>
        <pc:sldMkLst>
          <pc:docMk/>
          <pc:sldMk cId="783916226" sldId="278"/>
        </pc:sldMkLst>
      </pc:sldChg>
      <pc:sldChg chg="new del setBg">
        <pc:chgData name="Pronckutė,Edita E." userId="6e2defb9-af53-460d-90d1-fb3ddf937ea0" providerId="ADAL" clId="{C0C33AF2-D859-480D-85D3-5C6965B8395D}" dt="2022-09-08T08:12:20.963" v="564" actId="47"/>
        <pc:sldMkLst>
          <pc:docMk/>
          <pc:sldMk cId="859323911" sldId="278"/>
        </pc:sldMkLst>
      </pc:sldChg>
      <pc:sldChg chg="addSp delSp modSp mod ord modNotesTx">
        <pc:chgData name="Pronckutė,Edita E." userId="6e2defb9-af53-460d-90d1-fb3ddf937ea0" providerId="ADAL" clId="{C0C33AF2-D859-480D-85D3-5C6965B8395D}" dt="2022-09-12T11:37:46.732" v="1555" actId="20577"/>
        <pc:sldMkLst>
          <pc:docMk/>
          <pc:sldMk cId="3462971580" sldId="279"/>
        </pc:sldMkLst>
        <pc:spChg chg="mod">
          <ac:chgData name="Pronckutė,Edita E." userId="6e2defb9-af53-460d-90d1-fb3ddf937ea0" providerId="ADAL" clId="{C0C33AF2-D859-480D-85D3-5C6965B8395D}" dt="2022-09-12T10:47:03.672" v="1185" actId="20577"/>
          <ac:spMkLst>
            <pc:docMk/>
            <pc:sldMk cId="3462971580" sldId="279"/>
            <ac:spMk id="7" creationId="{0995398E-230A-8E99-A876-A5D142648590}"/>
          </ac:spMkLst>
        </pc:spChg>
        <pc:spChg chg="mod">
          <ac:chgData name="Pronckutė,Edita E." userId="6e2defb9-af53-460d-90d1-fb3ddf937ea0" providerId="ADAL" clId="{C0C33AF2-D859-480D-85D3-5C6965B8395D}" dt="2022-09-12T11:36:16.944" v="1554" actId="20577"/>
          <ac:spMkLst>
            <pc:docMk/>
            <pc:sldMk cId="3462971580" sldId="279"/>
            <ac:spMk id="8" creationId="{04C65D5F-48C7-051B-585E-21AD66D56715}"/>
          </ac:spMkLst>
        </pc:spChg>
        <pc:picChg chg="add mod modCrop">
          <ac:chgData name="Pronckutė,Edita E." userId="6e2defb9-af53-460d-90d1-fb3ddf937ea0" providerId="ADAL" clId="{C0C33AF2-D859-480D-85D3-5C6965B8395D}" dt="2022-09-12T11:33:19.116" v="1526" actId="732"/>
          <ac:picMkLst>
            <pc:docMk/>
            <pc:sldMk cId="3462971580" sldId="279"/>
            <ac:picMk id="2" creationId="{60F9EB90-7B07-45B5-CA54-BBE8CDC71F8C}"/>
          </ac:picMkLst>
        </pc:picChg>
        <pc:picChg chg="del">
          <ac:chgData name="Pronckutė,Edita E." userId="6e2defb9-af53-460d-90d1-fb3ddf937ea0" providerId="ADAL" clId="{C0C33AF2-D859-480D-85D3-5C6965B8395D}" dt="2022-09-12T10:46:07.717" v="1170" actId="478"/>
          <ac:picMkLst>
            <pc:docMk/>
            <pc:sldMk cId="3462971580" sldId="279"/>
            <ac:picMk id="9" creationId="{96E16812-D87A-8304-BAC4-364BD8C0F1E3}"/>
          </ac:picMkLst>
        </pc:picChg>
        <pc:picChg chg="add mod ord">
          <ac:chgData name="Pronckutė,Edita E." userId="6e2defb9-af53-460d-90d1-fb3ddf937ea0" providerId="ADAL" clId="{C0C33AF2-D859-480D-85D3-5C6965B8395D}" dt="2022-09-12T11:33:36.580" v="1530" actId="1076"/>
          <ac:picMkLst>
            <pc:docMk/>
            <pc:sldMk cId="3462971580" sldId="279"/>
            <ac:picMk id="10" creationId="{A109A22C-195E-AD46-E4DA-A6C32A8F27A8}"/>
          </ac:picMkLst>
        </pc:picChg>
        <pc:picChg chg="del">
          <ac:chgData name="Pronckutė,Edita E." userId="6e2defb9-af53-460d-90d1-fb3ddf937ea0" providerId="ADAL" clId="{C0C33AF2-D859-480D-85D3-5C6965B8395D}" dt="2022-09-12T10:46:08.246" v="1171" actId="478"/>
          <ac:picMkLst>
            <pc:docMk/>
            <pc:sldMk cId="3462971580" sldId="279"/>
            <ac:picMk id="11" creationId="{4A8ADEC9-0C5C-1A56-24C9-28C89AE8FEF0}"/>
          </ac:picMkLst>
        </pc:picChg>
        <pc:picChg chg="mod">
          <ac:chgData name="Pronckutė,Edita E." userId="6e2defb9-af53-460d-90d1-fb3ddf937ea0" providerId="ADAL" clId="{C0C33AF2-D859-480D-85D3-5C6965B8395D}" dt="2022-09-12T11:05:15.515" v="1277" actId="1076"/>
          <ac:picMkLst>
            <pc:docMk/>
            <pc:sldMk cId="3462971580" sldId="279"/>
            <ac:picMk id="19" creationId="{0B206866-89BD-09F7-9C8A-8AE201145CD0}"/>
          </ac:picMkLst>
        </pc:picChg>
      </pc:sldChg>
      <pc:sldChg chg="new del">
        <pc:chgData name="Pronckutė,Edita E." userId="6e2defb9-af53-460d-90d1-fb3ddf937ea0" providerId="ADAL" clId="{C0C33AF2-D859-480D-85D3-5C6965B8395D}" dt="2022-09-12T10:46:14.498" v="1173" actId="47"/>
        <pc:sldMkLst>
          <pc:docMk/>
          <pc:sldMk cId="3226202139" sldId="280"/>
        </pc:sldMkLst>
      </pc:sldChg>
      <pc:sldChg chg="addSp delSp modSp add mod ord addCm modCm">
        <pc:chgData name="Pronckutė,Edita E." userId="6e2defb9-af53-460d-90d1-fb3ddf937ea0" providerId="ADAL" clId="{C0C33AF2-D859-480D-85D3-5C6965B8395D}" dt="2022-09-12T11:33:48.839" v="1532" actId="1076"/>
        <pc:sldMkLst>
          <pc:docMk/>
          <pc:sldMk cId="3488027588" sldId="280"/>
        </pc:sldMkLst>
        <pc:spChg chg="add mod">
          <ac:chgData name="Pronckutė,Edita E." userId="6e2defb9-af53-460d-90d1-fb3ddf937ea0" providerId="ADAL" clId="{C0C33AF2-D859-480D-85D3-5C6965B8395D}" dt="2022-09-12T11:24:16.187" v="1446" actId="1076"/>
          <ac:spMkLst>
            <pc:docMk/>
            <pc:sldMk cId="3488027588" sldId="280"/>
            <ac:spMk id="5" creationId="{A810E54B-35B1-3B8F-5EF4-AE81FB3226A8}"/>
          </ac:spMkLst>
        </pc:spChg>
        <pc:spChg chg="mod">
          <ac:chgData name="Pronckutė,Edita E." userId="6e2defb9-af53-460d-90d1-fb3ddf937ea0" providerId="ADAL" clId="{C0C33AF2-D859-480D-85D3-5C6965B8395D}" dt="2022-09-12T11:24:19.056" v="1447" actId="1076"/>
          <ac:spMkLst>
            <pc:docMk/>
            <pc:sldMk cId="3488027588" sldId="280"/>
            <ac:spMk id="7" creationId="{0995398E-230A-8E99-A876-A5D142648590}"/>
          </ac:spMkLst>
        </pc:spChg>
        <pc:spChg chg="del mod">
          <ac:chgData name="Pronckutė,Edita E." userId="6e2defb9-af53-460d-90d1-fb3ddf937ea0" providerId="ADAL" clId="{C0C33AF2-D859-480D-85D3-5C6965B8395D}" dt="2022-09-12T11:04:20.772" v="1265" actId="478"/>
          <ac:spMkLst>
            <pc:docMk/>
            <pc:sldMk cId="3488027588" sldId="280"/>
            <ac:spMk id="8" creationId="{04C65D5F-48C7-051B-585E-21AD66D56715}"/>
          </ac:spMkLst>
        </pc:spChg>
        <pc:spChg chg="add del mod">
          <ac:chgData name="Pronckutė,Edita E." userId="6e2defb9-af53-460d-90d1-fb3ddf937ea0" providerId="ADAL" clId="{C0C33AF2-D859-480D-85D3-5C6965B8395D}" dt="2022-09-12T11:04:23.488" v="1266" actId="478"/>
          <ac:spMkLst>
            <pc:docMk/>
            <pc:sldMk cId="3488027588" sldId="280"/>
            <ac:spMk id="9" creationId="{4B12E55F-CFFA-D4A8-2495-E13C8D4AD14F}"/>
          </ac:spMkLst>
        </pc:spChg>
        <pc:picChg chg="mod">
          <ac:chgData name="Pronckutė,Edita E." userId="6e2defb9-af53-460d-90d1-fb3ddf937ea0" providerId="ADAL" clId="{C0C33AF2-D859-480D-85D3-5C6965B8395D}" dt="2022-09-12T11:33:46.351" v="1531" actId="1076"/>
          <ac:picMkLst>
            <pc:docMk/>
            <pc:sldMk cId="3488027588" sldId="280"/>
            <ac:picMk id="2" creationId="{BC1C356F-DD65-88D6-6524-BB067A090831}"/>
          </ac:picMkLst>
        </pc:picChg>
        <pc:picChg chg="add del mod ord modCrop">
          <ac:chgData name="Pronckutė,Edita E." userId="6e2defb9-af53-460d-90d1-fb3ddf937ea0" providerId="ADAL" clId="{C0C33AF2-D859-480D-85D3-5C6965B8395D}" dt="2022-09-12T11:05:03.954" v="1271" actId="21"/>
          <ac:picMkLst>
            <pc:docMk/>
            <pc:sldMk cId="3488027588" sldId="280"/>
            <ac:picMk id="3" creationId="{1A826793-5219-AAF2-A1B1-12753DE1C79F}"/>
          </ac:picMkLst>
        </pc:picChg>
        <pc:picChg chg="add mod ord modCrop">
          <ac:chgData name="Pronckutė,Edita E." userId="6e2defb9-af53-460d-90d1-fb3ddf937ea0" providerId="ADAL" clId="{C0C33AF2-D859-480D-85D3-5C6965B8395D}" dt="2022-09-12T11:33:48.839" v="1532" actId="1076"/>
          <ac:picMkLst>
            <pc:docMk/>
            <pc:sldMk cId="3488027588" sldId="280"/>
            <ac:picMk id="4" creationId="{4928787D-AC3B-317F-AD8B-412FEA8D5B45}"/>
          </ac:picMkLst>
        </pc:picChg>
      </pc:sldChg>
    </pc:docChg>
  </pc:docChgLst>
  <pc:docChgLst>
    <pc:chgData name="Genechten,Luke L.A.R. van" userId="e8bcd3b1-c659-4d1d-aaba-bec6abb8cd91" providerId="ADAL" clId="{AA3ABBC9-D102-4371-827C-443F8085715B}"/>
    <pc:docChg chg="undo custSel modSld">
      <pc:chgData name="Genechten,Luke L.A.R. van" userId="e8bcd3b1-c659-4d1d-aaba-bec6abb8cd91" providerId="ADAL" clId="{AA3ABBC9-D102-4371-827C-443F8085715B}" dt="2022-09-05T09:21:55.759" v="329" actId="14100"/>
      <pc:docMkLst>
        <pc:docMk/>
      </pc:docMkLst>
      <pc:sldChg chg="modSp mod">
        <pc:chgData name="Genechten,Luke L.A.R. van" userId="e8bcd3b1-c659-4d1d-aaba-bec6abb8cd91" providerId="ADAL" clId="{AA3ABBC9-D102-4371-827C-443F8085715B}" dt="2022-09-05T08:06:57.706" v="0" actId="27636"/>
        <pc:sldMkLst>
          <pc:docMk/>
          <pc:sldMk cId="2523778671" sldId="264"/>
        </pc:sldMkLst>
        <pc:spChg chg="mod">
          <ac:chgData name="Genechten,Luke L.A.R. van" userId="e8bcd3b1-c659-4d1d-aaba-bec6abb8cd91" providerId="ADAL" clId="{AA3ABBC9-D102-4371-827C-443F8085715B}" dt="2022-09-05T08:06:57.706" v="0" actId="27636"/>
          <ac:spMkLst>
            <pc:docMk/>
            <pc:sldMk cId="2523778671" sldId="264"/>
            <ac:spMk id="2" creationId="{58A97F4D-F280-472F-9307-25B3E6BD88B5}"/>
          </ac:spMkLst>
        </pc:spChg>
      </pc:sldChg>
      <pc:sldChg chg="modSp mod">
        <pc:chgData name="Genechten,Luke L.A.R. van" userId="e8bcd3b1-c659-4d1d-aaba-bec6abb8cd91" providerId="ADAL" clId="{AA3ABBC9-D102-4371-827C-443F8085715B}" dt="2022-09-05T08:06:57.711" v="1" actId="27636"/>
        <pc:sldMkLst>
          <pc:docMk/>
          <pc:sldMk cId="999370479" sldId="265"/>
        </pc:sldMkLst>
        <pc:spChg chg="mod">
          <ac:chgData name="Genechten,Luke L.A.R. van" userId="e8bcd3b1-c659-4d1d-aaba-bec6abb8cd91" providerId="ADAL" clId="{AA3ABBC9-D102-4371-827C-443F8085715B}" dt="2022-09-05T08:06:57.711" v="1" actId="27636"/>
          <ac:spMkLst>
            <pc:docMk/>
            <pc:sldMk cId="999370479" sldId="265"/>
            <ac:spMk id="2" creationId="{58A97F4D-F280-472F-9307-25B3E6BD88B5}"/>
          </ac:spMkLst>
        </pc:spChg>
      </pc:sldChg>
      <pc:sldChg chg="modSp mod">
        <pc:chgData name="Genechten,Luke L.A.R. van" userId="e8bcd3b1-c659-4d1d-aaba-bec6abb8cd91" providerId="ADAL" clId="{AA3ABBC9-D102-4371-827C-443F8085715B}" dt="2022-09-05T09:21:55.759" v="329" actId="14100"/>
        <pc:sldMkLst>
          <pc:docMk/>
          <pc:sldMk cId="4089439919" sldId="266"/>
        </pc:sldMkLst>
        <pc:spChg chg="mod">
          <ac:chgData name="Genechten,Luke L.A.R. van" userId="e8bcd3b1-c659-4d1d-aaba-bec6abb8cd91" providerId="ADAL" clId="{AA3ABBC9-D102-4371-827C-443F8085715B}" dt="2022-09-05T09:15:06.125" v="305" actId="1076"/>
          <ac:spMkLst>
            <pc:docMk/>
            <pc:sldMk cId="4089439919" sldId="266"/>
            <ac:spMk id="2" creationId="{58A97F4D-F280-472F-9307-25B3E6BD88B5}"/>
          </ac:spMkLst>
        </pc:spChg>
        <pc:spChg chg="mod">
          <ac:chgData name="Genechten,Luke L.A.R. van" userId="e8bcd3b1-c659-4d1d-aaba-bec6abb8cd91" providerId="ADAL" clId="{AA3ABBC9-D102-4371-827C-443F8085715B}" dt="2022-09-05T09:20:08.247" v="324" actId="114"/>
          <ac:spMkLst>
            <pc:docMk/>
            <pc:sldMk cId="4089439919" sldId="266"/>
            <ac:spMk id="7" creationId="{88EE16CB-6067-CDD3-6DF6-F730ECCC2324}"/>
          </ac:spMkLst>
        </pc:spChg>
        <pc:picChg chg="mod">
          <ac:chgData name="Genechten,Luke L.A.R. van" userId="e8bcd3b1-c659-4d1d-aaba-bec6abb8cd91" providerId="ADAL" clId="{AA3ABBC9-D102-4371-827C-443F8085715B}" dt="2022-09-05T09:21:55.759" v="329" actId="14100"/>
          <ac:picMkLst>
            <pc:docMk/>
            <pc:sldMk cId="4089439919" sldId="266"/>
            <ac:picMk id="4" creationId="{D079A407-A566-773C-0C6E-4A64DCD7D8DF}"/>
          </ac:picMkLst>
        </pc:picChg>
        <pc:picChg chg="mod">
          <ac:chgData name="Genechten,Luke L.A.R. van" userId="e8bcd3b1-c659-4d1d-aaba-bec6abb8cd91" providerId="ADAL" clId="{AA3ABBC9-D102-4371-827C-443F8085715B}" dt="2022-09-05T09:19:56.328" v="322" actId="1076"/>
          <ac:picMkLst>
            <pc:docMk/>
            <pc:sldMk cId="4089439919" sldId="266"/>
            <ac:picMk id="5" creationId="{9E7E57B7-9708-56BF-DCEB-1742AD54E00B}"/>
          </ac:picMkLst>
        </pc:picChg>
      </pc:sldChg>
    </pc:docChg>
  </pc:docChgLst>
</pc:chgInfo>
</file>

<file path=ppt/comments/modernComment_118_CFE713C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6E5A031-2D72-4481-80D8-B1337D6EEA06}" authorId="{28D286F9-0EC5-6D65-7388-0118ED8EDF23}" status="resolved" created="2022-09-12T11:04:47.520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488027588" sldId="280"/>
      <ac:picMk id="2" creationId="{BC1C356F-DD65-88D6-6524-BB067A090831}"/>
    </ac:deMkLst>
    <p188:txBody>
      <a:bodyPr/>
      <a:lstStyle/>
      <a:p>
        <a:r>
          <a:rPr lang="en-GB"/>
          <a:t>Slide 10
</a:t>
        </a:r>
      </a:p>
    </p188:txBody>
  </p188:cm>
</p188:cmLst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jpeg>
</file>

<file path=ppt/media/image4.jpeg>
</file>

<file path=ppt/media/image5.jpeg>
</file>

<file path=ppt/media/image6.jpe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F07771-3FAA-4D43-A059-9A7D838C288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68C18-1BF1-F447-95ED-60EAAE3542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59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Inspiration from Jumbo philosophy as well as competitor analysis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289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6239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spcAft>
                <a:spcPts val="600"/>
              </a:spcAft>
              <a:buClr>
                <a:srgbClr val="FFCC00"/>
              </a:buClr>
              <a:buNone/>
            </a:pPr>
            <a:r>
              <a:rPr lang="en-US"/>
              <a:t>Adds interactive fun element and draws customers (they touch and attention) to specific products</a:t>
            </a:r>
            <a:br>
              <a:rPr lang="en-US"/>
            </a:br>
            <a:r>
              <a:rPr lang="en-US" sz="1200" i="0">
                <a:latin typeface="Gotham"/>
              </a:rPr>
              <a:t>Engaging &amp; family-friendly </a:t>
            </a:r>
            <a:endParaRPr lang="en-US" sz="1200" i="0">
              <a:latin typeface="Gotham" panose="02000504050000020004" pitchFamily="2" charset="0"/>
            </a:endParaRPr>
          </a:p>
          <a:p>
            <a:pPr marL="0" indent="0" algn="l">
              <a:spcAft>
                <a:spcPts val="600"/>
              </a:spcAft>
              <a:buClr>
                <a:srgbClr val="FFCC00"/>
              </a:buClr>
              <a:buNone/>
            </a:pPr>
            <a:r>
              <a:rPr lang="en-US" sz="1200" i="0">
                <a:latin typeface="Gotham"/>
              </a:rPr>
              <a:t>Interaction with products</a:t>
            </a:r>
          </a:p>
          <a:p>
            <a:pPr marL="0" indent="0" algn="l">
              <a:spcAft>
                <a:spcPts val="600"/>
              </a:spcAft>
              <a:buClr>
                <a:srgbClr val="FFCC00"/>
              </a:buClr>
              <a:buNone/>
            </a:pPr>
            <a:r>
              <a:rPr lang="en-US" sz="1200" i="0">
                <a:latin typeface="Gotham"/>
              </a:rPr>
              <a:t>Can be part of the main app</a:t>
            </a:r>
          </a:p>
          <a:p>
            <a:pPr marL="0" indent="0" algn="l">
              <a:spcAft>
                <a:spcPts val="600"/>
              </a:spcAft>
              <a:buClr>
                <a:srgbClr val="FFCC00"/>
              </a:buClr>
              <a:buNone/>
            </a:pPr>
            <a:r>
              <a:rPr lang="en-US" sz="1200" i="0">
                <a:latin typeface="Gotham"/>
              </a:rPr>
              <a:t>Can be rewarded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9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>
                <a:effectLst/>
              </a:rPr>
              <a:t>In short: a scavenger hunt to find products in the store.</a:t>
            </a:r>
            <a:r>
              <a:rPr lang="en-US"/>
              <a:t> </a:t>
            </a:r>
          </a:p>
          <a:p>
            <a:r>
              <a:rPr lang="en-US" b="0" i="0">
                <a:effectLst/>
              </a:rPr>
              <a:t>- Interactive &amp; fun, and it has potential to be a fun group activity as well.</a:t>
            </a:r>
            <a:r>
              <a:rPr lang="en-US"/>
              <a:t> </a:t>
            </a:r>
            <a:endParaRPr lang="en-US">
              <a:cs typeface="Calibri"/>
            </a:endParaRPr>
          </a:p>
          <a:p>
            <a:r>
              <a:rPr lang="en-US" b="0" i="0">
                <a:effectLst/>
              </a:rPr>
              <a:t>- It </a:t>
            </a:r>
            <a:r>
              <a:rPr lang="en-US"/>
              <a:t>allows</a:t>
            </a:r>
            <a:r>
              <a:rPr lang="en-US" b="0" i="0">
                <a:effectLst/>
              </a:rPr>
              <a:t> the user to engage and interact with real life products</a:t>
            </a:r>
            <a:r>
              <a:rPr lang="en-US"/>
              <a:t> </a:t>
            </a:r>
            <a:endParaRPr lang="en-US">
              <a:cs typeface="Calibri"/>
            </a:endParaRPr>
          </a:p>
          <a:p>
            <a:r>
              <a:rPr lang="en-US" b="0" i="0">
                <a:effectLst/>
              </a:rPr>
              <a:t>- It spotlights products and brands that the user might not have seen yet, so it has potential to promote unpopular products.</a:t>
            </a:r>
            <a:r>
              <a:rPr lang="en-US"/>
              <a:t> </a:t>
            </a:r>
            <a:endParaRPr lang="en-US">
              <a:cs typeface="Calibri"/>
            </a:endParaRPr>
          </a:p>
          <a:p>
            <a:r>
              <a:rPr lang="en-US" b="0" i="0">
                <a:effectLst/>
              </a:rPr>
              <a:t>- Money saving - </a:t>
            </a:r>
            <a:r>
              <a:rPr lang="en-US"/>
              <a:t>*inflation 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723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1200" i="0">
                <a:latin typeface="Gotham"/>
              </a:rPr>
              <a:t>Convenient &amp; efficient</a:t>
            </a:r>
            <a:endParaRPr lang="en-US" sz="1200"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1200" i="0">
                <a:latin typeface="Gotham"/>
              </a:rPr>
              <a:t>Potential crowd control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1200" i="0">
                <a:latin typeface="Gotham"/>
              </a:rPr>
              <a:t>Personal shopping list with route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1200" i="0">
                <a:latin typeface="Gotham"/>
              </a:rPr>
              <a:t>Could suggest substitutes</a:t>
            </a:r>
          </a:p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982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Ideas we would like to develop further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376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Inspiration from Jumbo philosophy as well as competitor analysis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5998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599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PROPOSAL!!!!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773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37A75DA-C6FF-4420-94B9-E3338D1F9A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743615" y="1367500"/>
            <a:ext cx="2397795" cy="2397795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</p:spTree>
    <p:extLst>
      <p:ext uri="{BB962C8B-B14F-4D97-AF65-F5344CB8AC3E}">
        <p14:creationId xmlns:p14="http://schemas.microsoft.com/office/powerpoint/2010/main" val="1827426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BC751F3-ABD6-4995-8494-4932D12ACE1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326063" y="559678"/>
            <a:ext cx="6103937" cy="519183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5451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466EC8C-C8BE-4149-A684-18CFF4574C1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97488" y="559678"/>
            <a:ext cx="6132512" cy="519183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87491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7"/>
            <a:ext cx="3833906" cy="527492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89D34E-DF9E-41B7-A5EC-B9D63999B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559678"/>
            <a:ext cx="6172200" cy="561728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2617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E73E-FB98-2A42-974A-9CD83D46C100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43023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115EF-7A83-9842-815E-554E5DEB63CD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77019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097A0-4000-B744-87D8-18F42A934248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43447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4EA9-4639-9B48-9E98-70455404EF00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239023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E2565D1-06D8-4141-9B5F-95C29313C16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04FBD4F5-432F-4C2D-A734-6CC48615FF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DDDD7-72ED-FC4E-8075-0107060235C5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837580B-9009-4524-B820-7ACB27BCB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cxnSp>
        <p:nvCxnSpPr>
          <p:cNvPr id="12" name="Straight Connector 11" title="Horizontal Rule Line">
            <a:extLst>
              <a:ext uri="{FF2B5EF4-FFF2-40B4-BE49-F238E27FC236}">
                <a16:creationId xmlns:a16="http://schemas.microsoft.com/office/drawing/2014/main" id="{54F1A406-73A8-450C-B21C-AA9616F476C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954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/ Icon Bullets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3D9D9-8B30-6A45-929D-0A0366E2E953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CF91DE7-F23F-444D-B56E-B059EC98D9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DD8B7AFB-040F-4222-BF21-649EEB9B76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6C44B50-DCD8-4661-AE20-1744F5052F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0107EA4-5D36-4C90-97D0-F9F14116BDE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CB22D40E-097C-4007-9190-A374980653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D385A57E-D5E6-4E0A-BE4C-C1B40196AB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3D1BBD84-BA1A-4F7F-BD78-6D42162E33D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75DDD589-ADD5-491E-B180-F1FCDF9ED6A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6">
            <a:extLst>
              <a:ext uri="{FF2B5EF4-FFF2-40B4-BE49-F238E27FC236}">
                <a16:creationId xmlns:a16="http://schemas.microsoft.com/office/drawing/2014/main" id="{BFFFDD99-5C1A-4C7C-8FA2-BEA3DB4BA88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30">
            <a:extLst>
              <a:ext uri="{FF2B5EF4-FFF2-40B4-BE49-F238E27FC236}">
                <a16:creationId xmlns:a16="http://schemas.microsoft.com/office/drawing/2014/main" id="{23C5456C-A352-4CF6-8671-B2572BAD518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2">
            <a:extLst>
              <a:ext uri="{FF2B5EF4-FFF2-40B4-BE49-F238E27FC236}">
                <a16:creationId xmlns:a16="http://schemas.microsoft.com/office/drawing/2014/main" id="{C7C33AAD-B12F-4AA1-80BD-D7D3D1304B9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4">
            <a:extLst>
              <a:ext uri="{FF2B5EF4-FFF2-40B4-BE49-F238E27FC236}">
                <a16:creationId xmlns:a16="http://schemas.microsoft.com/office/drawing/2014/main" id="{E2951AF1-2CE3-48B5-9CF3-7488DCDF329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4187982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Bullets in a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62550" y="2019300"/>
            <a:ext cx="1944000" cy="2700000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99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19B67-2563-3544-8019-B2D766585AE6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7748B7-E5B4-4481-8BBD-FA336F544D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806" y="2019300"/>
            <a:ext cx="1943100" cy="2700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99000">
                <a:schemeClr val="accent3">
                  <a:lumMod val="20000"/>
                  <a:lumOff val="80000"/>
                </a:schemeClr>
              </a:gs>
              <a:gs pos="100000">
                <a:schemeClr val="accent3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DBBB1B-8761-455D-AD09-0A48C1ED27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163" y="2019300"/>
            <a:ext cx="1943100" cy="2700000"/>
          </a:xfr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99000">
                <a:schemeClr val="accent5">
                  <a:lumMod val="20000"/>
                  <a:lumOff val="80000"/>
                </a:schemeClr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01A7388-8628-470F-82E9-729C86AAFD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20550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E5D4FA-2556-4640-8793-063247AA27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53356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379251E-EDF2-4AC5-AB5B-C1FD66A9D6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85713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31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914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 / Icon Bulle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 title="Page Number Shape">
            <a:extLst>
              <a:ext uri="{FF2B5EF4-FFF2-40B4-BE49-F238E27FC236}">
                <a16:creationId xmlns:a16="http://schemas.microsoft.com/office/drawing/2014/main" id="{4C028BF1-8F7F-4E8E-9D47-05D46323E336}"/>
              </a:ext>
            </a:extLst>
          </p:cNvPr>
          <p:cNvSpPr/>
          <p:nvPr userDrawn="1"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8F1C92E-34EF-7443-98EE-55EB64C2F5FD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D7203A2-76F7-4D98-BFEB-C48DDC3E5C6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333FF03C-99D8-472E-A74F-87D3B5A569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82C482D-2EED-4942-A5D4-D8A794C248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D4C5CB-E26D-42D3-B242-792D37C507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1F9D8C-5E2A-414E-9E1D-AB7DF4824DB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71AC612-4E8C-42E2-88EB-DB98E2791D0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AA95DF8-549D-4CA3-8E1A-D2DEB8CF460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A78BAAC-8764-4AFE-9AC1-DF47930B46E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88491EA9-E431-4D48-BD30-3BA8FACC97F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130F713C-752D-4C1A-89AB-638A7DAF60A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F00299-5001-4927-B344-D4AE0D5F03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CBE51A8-3BCA-490E-93CB-B70BBCCD967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23252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Medium Photos with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831932"/>
            <a:ext cx="3833906" cy="1562638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noProof="0"/>
              <a:t>Click to edit your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DA4A-63D4-BC43-9B38-53D06F7CC9C4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573117"/>
            <a:ext cx="3842550" cy="1178396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4EDDE9BC-8D20-403B-A5FE-C277A3515DE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424736" y="482857"/>
            <a:ext cx="2179814" cy="21798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BF5E186-AFA1-42AA-AE51-CF3AC059F0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C860CCD0-F268-4994-9434-F0E0132A4E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28D5E220-4F6C-4A47-9F47-4CA88EA230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1DFEF73A-C0FC-4A4C-8342-991CEFF532E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E60572FB-0574-4BE3-9637-7CA7B5ACA8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155E2FBC-2458-49C4-B75C-CAEAC6D9F10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id="{844B1DAB-161E-44A0-9E15-DA816B46A48E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234550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4">
            <a:extLst>
              <a:ext uri="{FF2B5EF4-FFF2-40B4-BE49-F238E27FC236}">
                <a16:creationId xmlns:a16="http://schemas.microsoft.com/office/drawing/2014/main" id="{8811849A-335B-47C0-980E-357EE8C4BCC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367581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26">
            <a:extLst>
              <a:ext uri="{FF2B5EF4-FFF2-40B4-BE49-F238E27FC236}">
                <a16:creationId xmlns:a16="http://schemas.microsoft.com/office/drawing/2014/main" id="{E1254A81-6A51-429E-91AC-6B4CADA71D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500613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0">
            <a:extLst>
              <a:ext uri="{FF2B5EF4-FFF2-40B4-BE49-F238E27FC236}">
                <a16:creationId xmlns:a16="http://schemas.microsoft.com/office/drawing/2014/main" id="{64053090-461C-448F-9705-7FEE78A41337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234550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2">
            <a:extLst>
              <a:ext uri="{FF2B5EF4-FFF2-40B4-BE49-F238E27FC236}">
                <a16:creationId xmlns:a16="http://schemas.microsoft.com/office/drawing/2014/main" id="{7AD2F7CB-CFE4-4C72-864A-D00C1CEAA2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367581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2" name="Picture Placeholder 34">
            <a:extLst>
              <a:ext uri="{FF2B5EF4-FFF2-40B4-BE49-F238E27FC236}">
                <a16:creationId xmlns:a16="http://schemas.microsoft.com/office/drawing/2014/main" id="{CCA07CA3-C8D4-41EA-A0FB-74E1A477039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500163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108071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05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29964A5-3468-3F49-AD7A-0CF5EB762F89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453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A90851AE-F437-A04B-ADE2-D5E346F2089C}" type="datetime1">
              <a:rPr lang="en-US" noProof="0" smtClean="0"/>
              <a:t>9/13/2022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093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95" r:id="rId3"/>
    <p:sldLayoutId id="2147484490" r:id="rId4"/>
    <p:sldLayoutId id="2147484491" r:id="rId5"/>
    <p:sldLayoutId id="2147484492" r:id="rId6"/>
    <p:sldLayoutId id="2147484493" r:id="rId7"/>
    <p:sldLayoutId id="2147484496" r:id="rId8"/>
    <p:sldLayoutId id="2147484481" r:id="rId9"/>
    <p:sldLayoutId id="2147484498" r:id="rId10"/>
    <p:sldLayoutId id="2147484499" r:id="rId11"/>
    <p:sldLayoutId id="2147484500" r:id="rId12"/>
    <p:sldLayoutId id="2147484482" r:id="rId13"/>
    <p:sldLayoutId id="2147484483" r:id="rId14"/>
    <p:sldLayoutId id="2147484484" r:id="rId15"/>
    <p:sldLayoutId id="2147484485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jpeg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jpe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www.figma.com/proto/GXwe8FAmzpg5Os99X6otXn/JumboRiddles?node-id=101%3A2&amp;scaling=min-zoom&amp;page-id=1%3A2&amp;starting-point-node-id=101%3A2&amp;show-proto-sidebar=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8_CFE713C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ld man shopping at grocery">
            <a:extLst>
              <a:ext uri="{FF2B5EF4-FFF2-40B4-BE49-F238E27FC236}">
                <a16:creationId xmlns:a16="http://schemas.microsoft.com/office/drawing/2014/main" id="{4E84DF6A-5310-B7D5-190D-B59C6537BB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586475"/>
            <a:ext cx="12192000" cy="8030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679374-8EAE-4873-9BB6-F6C630302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i="0">
                <a:latin typeface="Gotham" panose="02000504050000020004" pitchFamily="2" charset="0"/>
              </a:rPr>
              <a:t>Innovating</a:t>
            </a:r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.</a:t>
            </a:r>
            <a:r>
              <a:rPr lang="en-US" i="0">
                <a:latin typeface="Gotham" panose="02000504050000020004" pitchFamily="2" charset="0"/>
              </a:rPr>
              <a:t> Shopping</a:t>
            </a:r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.</a:t>
            </a:r>
            <a:r>
              <a:rPr lang="en-US" i="0">
                <a:latin typeface="Gotham" panose="02000504050000020004" pitchFamily="2" charset="0"/>
              </a:rPr>
              <a:t> Experience</a:t>
            </a:r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2C4E3-AFAF-4630-AF6D-21FB3C29CF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89" y="4151085"/>
            <a:ext cx="5047211" cy="1591181"/>
          </a:xfrm>
        </p:spPr>
        <p:txBody>
          <a:bodyPr/>
          <a:lstStyle/>
          <a:p>
            <a:r>
              <a:rPr lang="en-US" i="0">
                <a:latin typeface="Gotham" panose="02000504050000020004" pitchFamily="2" charset="0"/>
              </a:rPr>
              <a:t>Green Team: Edita, Femke, Jop &amp; Luke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8758F0-94EE-1946-A16A-FBF869AC3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82" y="2526934"/>
            <a:ext cx="4883574" cy="136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88689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Light bulb with hanging lights background">
            <a:extLst>
              <a:ext uri="{FF2B5EF4-FFF2-40B4-BE49-F238E27FC236}">
                <a16:creationId xmlns:a16="http://schemas.microsoft.com/office/drawing/2014/main" id="{0B206866-89BD-09F7-9C8A-8AE201145CD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8194" y="-16388"/>
            <a:ext cx="12192000" cy="79890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09A22C-195E-AD46-E4DA-A6C32A8F27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80" t="7742" r="6321" b="16129"/>
          <a:stretch/>
        </p:blipFill>
        <p:spPr>
          <a:xfrm>
            <a:off x="7854016" y="2742340"/>
            <a:ext cx="3118131" cy="376661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3" y="322029"/>
            <a:ext cx="4923857" cy="1479003"/>
          </a:xfrm>
        </p:spPr>
        <p:txBody>
          <a:bodyPr anchor="ctr">
            <a:normAutofit/>
          </a:bodyPr>
          <a:lstStyle/>
          <a:p>
            <a:r>
              <a:rPr lang="en-US" i="0">
                <a:solidFill>
                  <a:srgbClr val="FFCC00"/>
                </a:solidFill>
                <a:latin typeface="Gotham"/>
              </a:rPr>
              <a:t>Features</a:t>
            </a:r>
            <a:endParaRPr lang="en-US" i="0">
              <a:solidFill>
                <a:srgbClr val="FFCC00"/>
              </a:solidFill>
              <a:latin typeface="Gotham" panose="02000504050000020004" pitchFamily="2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484671"/>
            <a:ext cx="4923857" cy="4430406"/>
          </a:xfrm>
        </p:spPr>
        <p:txBody>
          <a:bodyPr anchor="t">
            <a:noAutofit/>
          </a:bodyPr>
          <a:lstStyle/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Sync with phone </a:t>
            </a: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Wireless charging</a:t>
            </a:r>
            <a:endParaRPr lang="en-US" sz="2400" i="0">
              <a:ea typeface="+mn-lt"/>
              <a:cs typeface="+mn-lt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Route based on shopping list </a:t>
            </a: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Lights, vibrations, sounds</a:t>
            </a: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Signaling</a:t>
            </a: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Weight sensitive bottom</a:t>
            </a: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SOS/Help button</a:t>
            </a: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F9EB90-7B07-45B5-CA54-BBE8CDC71F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94" t="6959" r="1212" b="5327"/>
          <a:stretch/>
        </p:blipFill>
        <p:spPr>
          <a:xfrm>
            <a:off x="5820697" y="943897"/>
            <a:ext cx="5692878" cy="255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97158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1B160F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36F9FF2-76E9-9A1A-4FB1-1093770F63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l="9902"/>
          <a:stretch/>
        </p:blipFill>
        <p:spPr>
          <a:xfrm>
            <a:off x="6096000" y="-659379"/>
            <a:ext cx="11036028" cy="81767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2AAA3B-5661-2C95-13E8-0803047DB2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2413" y="2337614"/>
            <a:ext cx="3444348" cy="2182771"/>
          </a:xfrm>
        </p:spPr>
        <p:txBody>
          <a:bodyPr>
            <a:normAutofit fontScale="90000"/>
          </a:bodyPr>
          <a:lstStyle/>
          <a:p>
            <a:pPr algn="ctr"/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Feedback &amp; Questions</a:t>
            </a:r>
            <a:endParaRPr lang="en-GB" i="0">
              <a:solidFill>
                <a:srgbClr val="FFCC00"/>
              </a:solidFill>
              <a:latin typeface="Gotham" panose="02000504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79677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Light bulb with hanging lights background">
            <a:extLst>
              <a:ext uri="{FF2B5EF4-FFF2-40B4-BE49-F238E27FC236}">
                <a16:creationId xmlns:a16="http://schemas.microsoft.com/office/drawing/2014/main" id="{0B206866-89BD-09F7-9C8A-8AE201145CD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12192000" cy="79890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3" y="322029"/>
            <a:ext cx="4923857" cy="1479003"/>
          </a:xfrm>
        </p:spPr>
        <p:txBody>
          <a:bodyPr anchor="ctr">
            <a:normAutofit/>
          </a:bodyPr>
          <a:lstStyle/>
          <a:p>
            <a:r>
              <a:rPr lang="en-US" sz="5400" i="0">
                <a:solidFill>
                  <a:srgbClr val="FFCC00"/>
                </a:solidFill>
                <a:latin typeface="Gotham" panose="02000504050000020004" pitchFamily="2" charset="0"/>
              </a:rPr>
              <a:t>Contents</a:t>
            </a:r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 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753930"/>
            <a:ext cx="5190847" cy="4027454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400" i="0">
                <a:latin typeface="Gotham"/>
              </a:rPr>
              <a:t>PC ideas</a:t>
            </a:r>
          </a:p>
          <a:p>
            <a:pPr marL="914400" lvl="1" indent="-457200" algn="l"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400" i="0">
                <a:latin typeface="Gotham"/>
              </a:rPr>
              <a:t>Challenges</a:t>
            </a:r>
          </a:p>
          <a:p>
            <a:pPr marL="899795" lvl="1" indent="-4572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400">
                <a:latin typeface="Gotham"/>
              </a:rPr>
              <a:t>Jumbo Riddles</a:t>
            </a:r>
          </a:p>
          <a:p>
            <a:pPr marL="899795" lvl="1" indent="-4572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400">
                <a:latin typeface="Gotham"/>
              </a:rPr>
              <a:t>Jumbo Live Speurtocht</a:t>
            </a:r>
          </a:p>
          <a:p>
            <a:pPr marL="899795" lvl="1" indent="-4572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400">
                <a:latin typeface="Gotham"/>
              </a:rPr>
              <a:t>Store Navigation</a:t>
            </a:r>
          </a:p>
          <a:p>
            <a:pPr marL="442595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400" i="0">
                <a:latin typeface="Gotham"/>
              </a:rPr>
              <a:t>Karel the Cart</a:t>
            </a:r>
          </a:p>
          <a:p>
            <a:pPr marL="899795" lvl="1" indent="-4572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400">
                <a:latin typeface="Gotham"/>
              </a:rPr>
              <a:t>Idea</a:t>
            </a:r>
          </a:p>
          <a:p>
            <a:pPr marL="899795" lvl="1" indent="-4572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400">
                <a:latin typeface="Gotham"/>
              </a:rPr>
              <a:t>Features</a:t>
            </a:r>
            <a:endParaRPr lang="en-US" sz="2400" i="0">
              <a:latin typeface="Gotham"/>
            </a:endParaRPr>
          </a:p>
        </p:txBody>
      </p:sp>
      <p:pic>
        <p:nvPicPr>
          <p:cNvPr id="9" name="Picture 8" descr="Person buying vegetables">
            <a:extLst>
              <a:ext uri="{FF2B5EF4-FFF2-40B4-BE49-F238E27FC236}">
                <a16:creationId xmlns:a16="http://schemas.microsoft.com/office/drawing/2014/main" id="{96E16812-D87A-8304-BAC4-364BD8C0F1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4681" y="3503143"/>
            <a:ext cx="3417362" cy="2278241"/>
          </a:xfrm>
          <a:prstGeom prst="rect">
            <a:avLst/>
          </a:prstGeom>
        </p:spPr>
      </p:pic>
      <p:pic>
        <p:nvPicPr>
          <p:cNvPr id="4" name="Picture 4" descr="Woman at supermarket">
            <a:extLst>
              <a:ext uri="{FF2B5EF4-FFF2-40B4-BE49-F238E27FC236}">
                <a16:creationId xmlns:a16="http://schemas.microsoft.com/office/drawing/2014/main" id="{3705A1BA-2CB2-0B86-4868-B6C54EBB7E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3371" y="1135673"/>
            <a:ext cx="3439991" cy="229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57856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efs preparing food">
            <a:extLst>
              <a:ext uri="{FF2B5EF4-FFF2-40B4-BE49-F238E27FC236}">
                <a16:creationId xmlns:a16="http://schemas.microsoft.com/office/drawing/2014/main" id="{9317E0A4-F3D5-6310-F084-09ECC6F9C76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0" y="-193637"/>
            <a:ext cx="12403567" cy="82683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836A9A-11CA-D346-8E4D-2CDBD901D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6372" y="1446014"/>
            <a:ext cx="3614569" cy="1982986"/>
          </a:xfrm>
        </p:spPr>
        <p:txBody>
          <a:bodyPr/>
          <a:lstStyle/>
          <a:p>
            <a:r>
              <a:rPr lang="en-US" i="0">
                <a:solidFill>
                  <a:srgbClr val="FFCC00"/>
                </a:solidFill>
                <a:latin typeface="Gotham" panose="02000504050000020004"/>
              </a:rPr>
              <a:t>PC ideas</a:t>
            </a:r>
            <a:endParaRPr lang="en-GB" i="0">
              <a:solidFill>
                <a:srgbClr val="FFCC00"/>
              </a:solidFill>
              <a:latin typeface="Gotham" panose="02000504050000020004"/>
            </a:endParaRPr>
          </a:p>
        </p:txBody>
      </p:sp>
      <p:pic>
        <p:nvPicPr>
          <p:cNvPr id="7" name="Graphic 6" descr="Chef female with solid fill">
            <a:extLst>
              <a:ext uri="{FF2B5EF4-FFF2-40B4-BE49-F238E27FC236}">
                <a16:creationId xmlns:a16="http://schemas.microsoft.com/office/drawing/2014/main" id="{30E2E31A-24DA-A469-129D-FB6C62511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0295" y="2998987"/>
            <a:ext cx="1927640" cy="1927640"/>
          </a:xfrm>
          <a:prstGeom prst="rect">
            <a:avLst/>
          </a:prstGeom>
        </p:spPr>
      </p:pic>
      <p:pic>
        <p:nvPicPr>
          <p:cNvPr id="1026" name="Picture 2" descr="Professional Stainless Steel Pressure Cooker 22cm / 6L | Speciality  Cookware from ProCook">
            <a:extLst>
              <a:ext uri="{FF2B5EF4-FFF2-40B4-BE49-F238E27FC236}">
                <a16:creationId xmlns:a16="http://schemas.microsoft.com/office/drawing/2014/main" id="{B571D734-8BA6-A9FA-48B1-0B3B02EE34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7160" y="791497"/>
            <a:ext cx="5275006" cy="5275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108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s, buiten, boom, persoon&#10;&#10;Automatisch gegenereerde beschrijving">
            <a:extLst>
              <a:ext uri="{FF2B5EF4-FFF2-40B4-BE49-F238E27FC236}">
                <a16:creationId xmlns:a16="http://schemas.microsoft.com/office/drawing/2014/main" id="{8581EB94-2763-8942-2C47-2EC2290017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2395" r="8539" b="9973"/>
          <a:stretch/>
        </p:blipFill>
        <p:spPr>
          <a:xfrm>
            <a:off x="0" y="0"/>
            <a:ext cx="13317168" cy="75349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858" y="279562"/>
            <a:ext cx="5864856" cy="1479003"/>
          </a:xfrm>
        </p:spPr>
        <p:txBody>
          <a:bodyPr anchor="ctr">
            <a:normAutofit/>
          </a:bodyPr>
          <a:lstStyle/>
          <a:p>
            <a:r>
              <a:rPr lang="en-US" sz="5400" i="0">
                <a:solidFill>
                  <a:srgbClr val="FFCC00"/>
                </a:solidFill>
                <a:latin typeface="Gotham" panose="02000504050000020004" pitchFamily="2" charset="0"/>
              </a:rPr>
              <a:t>Challenges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91695-E7DA-48AF-9EEB-86DA1F9BF7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859" y="1886880"/>
            <a:ext cx="4770908" cy="4050939"/>
          </a:xfrm>
        </p:spPr>
        <p:txBody>
          <a:bodyPr anchor="t">
            <a:noAutofit/>
          </a:bodyPr>
          <a:lstStyle/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400" i="0">
                <a:latin typeface="Gotham"/>
              </a:rPr>
              <a:t>How to involve children in grocery shopping?</a:t>
            </a: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400" i="0">
                <a:latin typeface="Gotham"/>
              </a:rPr>
              <a:t>How to make the in-store experience more entertaining?</a:t>
            </a:r>
            <a:endParaRPr lang="en-US" sz="2400" i="0">
              <a:solidFill>
                <a:srgbClr val="FFCC00"/>
              </a:solidFill>
              <a:latin typeface="Gotham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400" i="0">
                <a:latin typeface="Gotham"/>
              </a:rPr>
              <a:t>How to enable a more fluent shopping experience?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000"/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latin typeface="Gotham"/>
            </a:endParaRP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11" name="Picture 10" descr="Mother and child picking tomatoes">
            <a:extLst>
              <a:ext uri="{FF2B5EF4-FFF2-40B4-BE49-F238E27FC236}">
                <a16:creationId xmlns:a16="http://schemas.microsoft.com/office/drawing/2014/main" id="{7C16D0E7-BD1C-B627-6246-56AA17668B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6813" y="3501354"/>
            <a:ext cx="3654698" cy="2436465"/>
          </a:xfrm>
          <a:prstGeom prst="rect">
            <a:avLst/>
          </a:prstGeom>
        </p:spPr>
      </p:pic>
      <p:pic>
        <p:nvPicPr>
          <p:cNvPr id="12" name="Picture 2" descr="Stressed employee at supermarket">
            <a:extLst>
              <a:ext uri="{FF2B5EF4-FFF2-40B4-BE49-F238E27FC236}">
                <a16:creationId xmlns:a16="http://schemas.microsoft.com/office/drawing/2014/main" id="{DED7D1C9-8C72-642E-4D7A-0DB6739C46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8306"/>
          <a:stretch/>
        </p:blipFill>
        <p:spPr>
          <a:xfrm>
            <a:off x="5928626" y="920181"/>
            <a:ext cx="3654698" cy="2518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543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 descr="Afbeelding met tekst, document&#10;&#10;Automatisch gegenereerde beschrijving">
            <a:extLst>
              <a:ext uri="{FF2B5EF4-FFF2-40B4-BE49-F238E27FC236}">
                <a16:creationId xmlns:a16="http://schemas.microsoft.com/office/drawing/2014/main" id="{557D6EE0-5D52-776D-C018-11C7B8E0129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1" y="-1143001"/>
            <a:ext cx="12192001" cy="9144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731" y="349798"/>
            <a:ext cx="5317544" cy="1479003"/>
          </a:xfrm>
        </p:spPr>
        <p:txBody>
          <a:bodyPr anchor="ctr">
            <a:normAutofit/>
          </a:bodyPr>
          <a:lstStyle/>
          <a:p>
            <a:r>
              <a:rPr lang="en-US" sz="5400" i="0">
                <a:solidFill>
                  <a:srgbClr val="FFCC00"/>
                </a:solidFill>
                <a:latin typeface="Gotham" panose="02000504050000020004" pitchFamily="2" charset="0"/>
              </a:rPr>
              <a:t>Jumbo</a:t>
            </a:r>
            <a:r>
              <a:rPr lang="en-US" sz="5400" i="0">
                <a:latin typeface="Gotham" panose="02000504050000020004" pitchFamily="2" charset="0"/>
              </a:rPr>
              <a:t> </a:t>
            </a:r>
            <a:r>
              <a:rPr lang="en-US" sz="5400" i="0">
                <a:solidFill>
                  <a:srgbClr val="FFCC00"/>
                </a:solidFill>
                <a:latin typeface="Gotham" panose="02000504050000020004" pitchFamily="2" charset="0"/>
              </a:rPr>
              <a:t>Riddles</a:t>
            </a:r>
            <a:r>
              <a:rPr lang="en-US" sz="5400" i="0">
                <a:latin typeface="Gotham" panose="02000504050000020004" pitchFamily="2" charset="0"/>
              </a:rPr>
              <a:t> </a:t>
            </a: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D2BFB24C-7288-4ADB-FA95-3EDA31146969}"/>
              </a:ext>
            </a:extLst>
          </p:cNvPr>
          <p:cNvSpPr txBox="1">
            <a:spLocks/>
          </p:cNvSpPr>
          <p:nvPr/>
        </p:nvSpPr>
        <p:spPr>
          <a:xfrm>
            <a:off x="608731" y="2444679"/>
            <a:ext cx="4767568" cy="23022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3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latin typeface="Gotham"/>
            </a:endParaRPr>
          </a:p>
        </p:txBody>
      </p:sp>
      <p:pic>
        <p:nvPicPr>
          <p:cNvPr id="11" name="Picture 10">
            <a:hlinkClick r:id="rId4"/>
            <a:extLst>
              <a:ext uri="{FF2B5EF4-FFF2-40B4-BE49-F238E27FC236}">
                <a16:creationId xmlns:a16="http://schemas.microsoft.com/office/drawing/2014/main" id="{806B2DB0-AA06-6825-8452-E5E1DC3E44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007" y="1882588"/>
            <a:ext cx="2049193" cy="3657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52B3DB-39A0-3C3D-FEFD-832430BBF2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8048" y="1882587"/>
            <a:ext cx="2081721" cy="36575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9BF7BD-AA42-AA23-F9B1-777713CE88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92686" y="1882588"/>
            <a:ext cx="2108878" cy="36575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3775BD-8307-C71E-A4CF-32CCD826D8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6965" y="1882588"/>
            <a:ext cx="2095682" cy="381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7867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schaar, binnen, paar&#10;&#10;Automatisch gegenereerde beschrijving">
            <a:extLst>
              <a:ext uri="{FF2B5EF4-FFF2-40B4-BE49-F238E27FC236}">
                <a16:creationId xmlns:a16="http://schemas.microsoft.com/office/drawing/2014/main" id="{5963D1CC-69F4-8792-C538-B5012077DC9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7" y="337679"/>
            <a:ext cx="7313615" cy="1479003"/>
          </a:xfrm>
        </p:spPr>
        <p:txBody>
          <a:bodyPr anchor="ctr">
            <a:noAutofit/>
          </a:bodyPr>
          <a:lstStyle/>
          <a:p>
            <a:r>
              <a:rPr lang="en-US" sz="5400" i="0">
                <a:solidFill>
                  <a:srgbClr val="FFCC00"/>
                </a:solidFill>
                <a:latin typeface="Gotham" panose="02000504050000020004" pitchFamily="2" charset="0"/>
              </a:rPr>
              <a:t>Jumbo Live </a:t>
            </a:r>
            <a:r>
              <a:rPr lang="en-US" sz="5400" i="0" err="1">
                <a:solidFill>
                  <a:srgbClr val="FFCC00"/>
                </a:solidFill>
                <a:latin typeface="Gotham" panose="02000504050000020004" pitchFamily="2" charset="0"/>
              </a:rPr>
              <a:t>Speurtocht</a:t>
            </a:r>
            <a:endParaRPr lang="en-US" sz="5400" i="0">
              <a:solidFill>
                <a:srgbClr val="FFCC00"/>
              </a:solidFill>
              <a:latin typeface="Gotham" panose="02000504050000020004" pitchFamily="2" charset="0"/>
            </a:endParaRP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5" name="Picture 7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AE753EE4-7CBA-1EBD-8210-84D7BE2783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896" y="1361913"/>
            <a:ext cx="2236460" cy="4846323"/>
          </a:xfrm>
          <a:prstGeom prst="rect">
            <a:avLst/>
          </a:prstGeom>
        </p:spPr>
      </p:pic>
      <p:pic>
        <p:nvPicPr>
          <p:cNvPr id="8" name="Picture 9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2BA90CB9-74E1-8E19-DED1-C831DFB1D2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5057" y="1371006"/>
            <a:ext cx="2241630" cy="4850345"/>
          </a:xfrm>
          <a:prstGeom prst="rect">
            <a:avLst/>
          </a:prstGeom>
        </p:spPr>
      </p:pic>
      <p:pic>
        <p:nvPicPr>
          <p:cNvPr id="10" name="Picture 10" descr="Text, letter&#10;&#10;Description automatically generated">
            <a:extLst>
              <a:ext uri="{FF2B5EF4-FFF2-40B4-BE49-F238E27FC236}">
                <a16:creationId xmlns:a16="http://schemas.microsoft.com/office/drawing/2014/main" id="{A68F9781-7A12-5425-AB68-46D8635E01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6469" y="1353843"/>
            <a:ext cx="2235635" cy="4853917"/>
          </a:xfrm>
          <a:prstGeom prst="rect">
            <a:avLst/>
          </a:prstGeom>
        </p:spPr>
      </p:pic>
      <p:pic>
        <p:nvPicPr>
          <p:cNvPr id="11" name="Picture 11" descr="A picture containing timeline&#10;&#10;Description automatically generated">
            <a:extLst>
              <a:ext uri="{FF2B5EF4-FFF2-40B4-BE49-F238E27FC236}">
                <a16:creationId xmlns:a16="http://schemas.microsoft.com/office/drawing/2014/main" id="{F35BDD90-05AB-A2F2-6946-A6ECF9E027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5388" y="1371006"/>
            <a:ext cx="2238058" cy="485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4205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tekst, kompas, horloge, oud&#10;&#10;Automatisch gegenereerde beschrijving">
            <a:extLst>
              <a:ext uri="{FF2B5EF4-FFF2-40B4-BE49-F238E27FC236}">
                <a16:creationId xmlns:a16="http://schemas.microsoft.com/office/drawing/2014/main" id="{9E7E57B7-9708-56BF-DCEB-1742AD54E00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-634719"/>
            <a:ext cx="12177921" cy="8127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773" y="536561"/>
            <a:ext cx="5250180" cy="1201153"/>
          </a:xfrm>
        </p:spPr>
        <p:txBody>
          <a:bodyPr anchor="ctr">
            <a:normAutofit fontScale="90000"/>
          </a:bodyPr>
          <a:lstStyle/>
          <a:p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Store Navigation</a:t>
            </a: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8" name="Afbeelding 8" descr="Afbeelding met tafel&#10;&#10;Automatisch gegenereerde beschrijving">
            <a:extLst>
              <a:ext uri="{FF2B5EF4-FFF2-40B4-BE49-F238E27FC236}">
                <a16:creationId xmlns:a16="http://schemas.microsoft.com/office/drawing/2014/main" id="{DD005949-ECF7-E868-F7B5-C2AC80E509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773" y="1640220"/>
            <a:ext cx="2157032" cy="4681219"/>
          </a:xfrm>
          <a:prstGeom prst="rect">
            <a:avLst/>
          </a:prstGeom>
        </p:spPr>
      </p:pic>
      <p:pic>
        <p:nvPicPr>
          <p:cNvPr id="9" name="Afbeelding 9" descr="Afbeelding met tafel&#10;&#10;Automatisch gegenereerde beschrijving">
            <a:extLst>
              <a:ext uri="{FF2B5EF4-FFF2-40B4-BE49-F238E27FC236}">
                <a16:creationId xmlns:a16="http://schemas.microsoft.com/office/drawing/2014/main" id="{BA9E4A82-E132-87F3-A64B-DEA23E225D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0073" y="1640220"/>
            <a:ext cx="2160884" cy="4681219"/>
          </a:xfrm>
          <a:prstGeom prst="rect">
            <a:avLst/>
          </a:prstGeom>
        </p:spPr>
      </p:pic>
      <p:pic>
        <p:nvPicPr>
          <p:cNvPr id="10" name="Afbeelding 10">
            <a:extLst>
              <a:ext uri="{FF2B5EF4-FFF2-40B4-BE49-F238E27FC236}">
                <a16:creationId xmlns:a16="http://schemas.microsoft.com/office/drawing/2014/main" id="{73CB91E1-938A-F3C3-2168-2D17E8DE2D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5918" y="1640220"/>
            <a:ext cx="2160562" cy="4681219"/>
          </a:xfrm>
          <a:prstGeom prst="rect">
            <a:avLst/>
          </a:prstGeom>
          <a:ln>
            <a:solidFill>
              <a:schemeClr val="tx1">
                <a:lumMod val="85000"/>
              </a:schemeClr>
            </a:solidFill>
          </a:ln>
        </p:spPr>
      </p:pic>
      <p:pic>
        <p:nvPicPr>
          <p:cNvPr id="11" name="Afbeelding 11" descr="Afbeelding met tekst, visitekaartje, schermafbeelding, vectorafbeeldingen&#10;&#10;Automatisch gegenereerde beschrijving">
            <a:extLst>
              <a:ext uri="{FF2B5EF4-FFF2-40B4-BE49-F238E27FC236}">
                <a16:creationId xmlns:a16="http://schemas.microsoft.com/office/drawing/2014/main" id="{7FB3D78E-C8B3-5819-A605-9FDEB507DA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4104" y="1640220"/>
            <a:ext cx="2165064" cy="4681219"/>
          </a:xfrm>
          <a:prstGeom prst="rect">
            <a:avLst/>
          </a:prstGeom>
          <a:ln>
            <a:solidFill>
              <a:schemeClr val="tx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8943991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riting on sticky notes">
            <a:extLst>
              <a:ext uri="{FF2B5EF4-FFF2-40B4-BE49-F238E27FC236}">
                <a16:creationId xmlns:a16="http://schemas.microsoft.com/office/drawing/2014/main" id="{8AEA3879-B946-08F8-D386-0D12218C95A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-129916"/>
            <a:ext cx="12192000" cy="812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836A9A-11CA-D346-8E4D-2CDBD901D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935" y="1294518"/>
            <a:ext cx="4611330" cy="2254928"/>
          </a:xfrm>
        </p:spPr>
        <p:txBody>
          <a:bodyPr/>
          <a:lstStyle/>
          <a:p>
            <a:r>
              <a:rPr lang="en-US" i="0">
                <a:solidFill>
                  <a:srgbClr val="FFCC00"/>
                </a:solidFill>
                <a:latin typeface="Gotham" panose="02000504050000020004"/>
              </a:rPr>
              <a:t>Karel the Cart</a:t>
            </a:r>
            <a:endParaRPr lang="en-GB" i="0">
              <a:solidFill>
                <a:srgbClr val="FFCC00"/>
              </a:solidFill>
              <a:latin typeface="Gotham" panose="02000504050000020004"/>
            </a:endParaRPr>
          </a:p>
        </p:txBody>
      </p:sp>
      <p:pic>
        <p:nvPicPr>
          <p:cNvPr id="4" name="Picture 5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58E1789E-A3E9-84F1-C556-6E3FBCF70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3947" y="1342402"/>
            <a:ext cx="6179388" cy="4173195"/>
          </a:xfrm>
          <a:prstGeom prst="rect">
            <a:avLst/>
          </a:prstGeom>
        </p:spPr>
      </p:pic>
      <p:pic>
        <p:nvPicPr>
          <p:cNvPr id="9" name="Graphic 8" descr="Shopping cart with solid fill">
            <a:extLst>
              <a:ext uri="{FF2B5EF4-FFF2-40B4-BE49-F238E27FC236}">
                <a16:creationId xmlns:a16="http://schemas.microsoft.com/office/drawing/2014/main" id="{C4E78E7B-3220-46C2-D1C9-A8540F0A01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73355" y="3096932"/>
            <a:ext cx="1784555" cy="178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98543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Light bulb with hanging lights background">
            <a:extLst>
              <a:ext uri="{FF2B5EF4-FFF2-40B4-BE49-F238E27FC236}">
                <a16:creationId xmlns:a16="http://schemas.microsoft.com/office/drawing/2014/main" id="{0B206866-89BD-09F7-9C8A-8AE201145CD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5000"/>
          </a:blip>
          <a:stretch>
            <a:fillRect/>
          </a:stretch>
        </p:blipFill>
        <p:spPr>
          <a:xfrm>
            <a:off x="0" y="0"/>
            <a:ext cx="12192000" cy="79890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3" y="587500"/>
            <a:ext cx="4923857" cy="1479003"/>
          </a:xfrm>
        </p:spPr>
        <p:txBody>
          <a:bodyPr anchor="ctr">
            <a:normAutofit/>
          </a:bodyPr>
          <a:lstStyle/>
          <a:p>
            <a:r>
              <a:rPr lang="en-US" i="0">
                <a:solidFill>
                  <a:srgbClr val="FFCC00"/>
                </a:solidFill>
                <a:latin typeface="Gotham"/>
              </a:rPr>
              <a:t>The Idea</a:t>
            </a:r>
            <a:endParaRPr lang="en-US" i="0">
              <a:solidFill>
                <a:srgbClr val="FFCC00"/>
              </a:solidFill>
              <a:latin typeface="Gotham" panose="02000504050000020004" pitchFamily="2" charset="0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810E54B-35B1-3B8F-5EF4-AE81FB3226A8}"/>
              </a:ext>
            </a:extLst>
          </p:cNvPr>
          <p:cNvSpPr txBox="1">
            <a:spLocks/>
          </p:cNvSpPr>
          <p:nvPr/>
        </p:nvSpPr>
        <p:spPr>
          <a:xfrm>
            <a:off x="607283" y="1801032"/>
            <a:ext cx="4820123" cy="40274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3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"Smart" cart with character</a:t>
            </a: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Personalization</a:t>
            </a: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Navigation</a:t>
            </a: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Theft prevention</a:t>
            </a: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r>
              <a:rPr lang="en-US" sz="2400" i="0">
                <a:solidFill>
                  <a:srgbClr val="F5F5F5"/>
                </a:solidFill>
                <a:latin typeface="Gotham"/>
              </a:rPr>
              <a:t>"Just walk out"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endParaRPr lang="en-US" sz="2400" i="0">
              <a:latin typeface="Gotham"/>
              <a:ea typeface="+mn-lt"/>
              <a:cs typeface="+mn-lt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,Sans-Serif" panose="020B0604020202020204" pitchFamily="34" charset="0"/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</p:txBody>
      </p:sp>
      <p:pic>
        <p:nvPicPr>
          <p:cNvPr id="2" name="Afbeelding 5" descr="Afbeelding met tekst, handkar, transport&#10;&#10;Automatisch gegenereerde beschrijving">
            <a:extLst>
              <a:ext uri="{FF2B5EF4-FFF2-40B4-BE49-F238E27FC236}">
                <a16:creationId xmlns:a16="http://schemas.microsoft.com/office/drawing/2014/main" id="{BC1C356F-DD65-88D6-6524-BB067A090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9824" y="733553"/>
            <a:ext cx="3804745" cy="30337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28787D-AC3B-317F-AD8B-412FEA8D5B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881" r="4270" b="31469"/>
          <a:stretch/>
        </p:blipFill>
        <p:spPr>
          <a:xfrm>
            <a:off x="8308258" y="2956634"/>
            <a:ext cx="3689294" cy="316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027588"/>
      </p:ext>
    </p:extLst>
  </p:cSld>
  <p:clrMapOvr>
    <a:masterClrMapping/>
  </p:clrMapOvr>
  <p:transition spd="slow">
    <p:push dir="u"/>
  </p:transition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5175639_win32_fixed.potx" id="{CF094E1D-DD3F-4B88-853B-B22D3B2DB0B1}" vid="{887934D9-778B-4E95-9B07-31F217C0A1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AF5740EA566042868C198970F95413" ma:contentTypeVersion="8" ma:contentTypeDescription="Een nieuw document maken." ma:contentTypeScope="" ma:versionID="54f0cc0fbd48275e89978eb2d6e134be">
  <xsd:schema xmlns:xsd="http://www.w3.org/2001/XMLSchema" xmlns:xs="http://www.w3.org/2001/XMLSchema" xmlns:p="http://schemas.microsoft.com/office/2006/metadata/properties" xmlns:ns2="cfef78ab-29d1-49ff-aa5c-c783a256abe1" xmlns:ns3="bae6b0bf-bfa8-4330-b37a-a610862cf477" targetNamespace="http://schemas.microsoft.com/office/2006/metadata/properties" ma:root="true" ma:fieldsID="532a9b2a11dce0c0991747f0b98ea53b" ns2:_="" ns3:_="">
    <xsd:import namespace="cfef78ab-29d1-49ff-aa5c-c783a256abe1"/>
    <xsd:import namespace="bae6b0bf-bfa8-4330-b37a-a610862cf4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ef78ab-29d1-49ff-aa5c-c783a256ab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1cf77c6f-7d90-4f59-9429-7beb7326011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e6b0bf-bfa8-4330-b37a-a610862cf47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a1e031e-d9d9-48a5-9fb0-512f4b3db996}" ma:internalName="TaxCatchAll" ma:showField="CatchAllData" ma:web="bae6b0bf-bfa8-4330-b37a-a610862cf4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fef78ab-29d1-49ff-aa5c-c783a256abe1">
      <Terms xmlns="http://schemas.microsoft.com/office/infopath/2007/PartnerControls"/>
    </lcf76f155ced4ddcb4097134ff3c332f>
    <TaxCatchAll xmlns="bae6b0bf-bfa8-4330-b37a-a610862cf47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D77BB6F-C8CD-4809-B7B9-3909911EAB64}"/>
</file>

<file path=customXml/itemProps2.xml><?xml version="1.0" encoding="utf-8"?>
<ds:datastoreItem xmlns:ds="http://schemas.openxmlformats.org/officeDocument/2006/customXml" ds:itemID="{9C7187EF-72A7-4711-B799-B73FEF55D157}">
  <ds:schemaRefs>
    <ds:schemaRef ds:uri="bae6b0bf-bfa8-4330-b37a-a610862cf477"/>
    <ds:schemaRef ds:uri="cfef78ab-29d1-49ff-aa5c-c783a256abe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3D1786C-633C-4910-AFFB-937EA0B3718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Biography presentation</Template>
  <Application>Microsoft Office PowerPoint</Application>
  <PresentationFormat>Breedbeeld</PresentationFormat>
  <Slides>11</Slides>
  <Notes>9</Notes>
  <HiddenSlides>0</HiddenSlide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2" baseType="lpstr">
      <vt:lpstr>Headlines</vt:lpstr>
      <vt:lpstr>Innovating. Shopping. Experience.</vt:lpstr>
      <vt:lpstr>Contents </vt:lpstr>
      <vt:lpstr>PC ideas</vt:lpstr>
      <vt:lpstr>Challenges </vt:lpstr>
      <vt:lpstr>Jumbo Riddles </vt:lpstr>
      <vt:lpstr>Jumbo Live Speurtocht</vt:lpstr>
      <vt:lpstr>Store Navigation</vt:lpstr>
      <vt:lpstr>Karel the Cart</vt:lpstr>
      <vt:lpstr>The Idea</vt:lpstr>
      <vt:lpstr>Features</vt:lpstr>
      <vt:lpstr>Feedback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Innovating Shopping Experience</dc:title>
  <dc:creator>Pronckutė,Edita E.</dc:creator>
  <cp:revision>3</cp:revision>
  <dcterms:created xsi:type="dcterms:W3CDTF">2022-08-31T11:24:19Z</dcterms:created>
  <dcterms:modified xsi:type="dcterms:W3CDTF">2022-09-13T07:38:13Z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0x01010092AF5740EA566042868C198970F95413</vt:lpwstr>
  </property>
  <property fmtid="{D5CDD505-2E9C-101B-9397-08002B2CF9AE}" pid="3" name="MediaServiceImageTags">
    <vt:lpwstr/>
  </property>
</Properties>
</file>

<file path=docProps/thumbnail.jpeg>
</file>